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56" r:id="rId3"/>
    <p:sldId id="276" r:id="rId4"/>
    <p:sldId id="268" r:id="rId5"/>
    <p:sldId id="271" r:id="rId6"/>
    <p:sldId id="303" r:id="rId7"/>
    <p:sldId id="299" r:id="rId8"/>
    <p:sldId id="301" r:id="rId9"/>
    <p:sldId id="300" r:id="rId10"/>
    <p:sldId id="302" r:id="rId11"/>
    <p:sldId id="285" r:id="rId12"/>
    <p:sldId id="289" r:id="rId13"/>
    <p:sldId id="291" r:id="rId14"/>
    <p:sldId id="297" r:id="rId15"/>
    <p:sldId id="296" r:id="rId16"/>
    <p:sldId id="269" r:id="rId17"/>
    <p:sldId id="293" r:id="rId18"/>
    <p:sldId id="278" r:id="rId19"/>
    <p:sldId id="279" r:id="rId20"/>
    <p:sldId id="280" r:id="rId21"/>
    <p:sldId id="281" r:id="rId22"/>
    <p:sldId id="282" r:id="rId23"/>
    <p:sldId id="292" r:id="rId24"/>
    <p:sldId id="312" r:id="rId25"/>
    <p:sldId id="305" r:id="rId26"/>
    <p:sldId id="306" r:id="rId27"/>
    <p:sldId id="307" r:id="rId28"/>
    <p:sldId id="308" r:id="rId29"/>
    <p:sldId id="309" r:id="rId30"/>
    <p:sldId id="310" r:id="rId31"/>
    <p:sldId id="311" r:id="rId32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002" y="5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9610-519F-4330-A475-D1575B25B7E1}" type="datetimeFigureOut">
              <a:rPr lang="id-ID" smtClean="0"/>
              <a:t>09/10/2022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AF284-5485-47A2-86F6-2466E6B0B7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285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9610-519F-4330-A475-D1575B25B7E1}" type="datetimeFigureOut">
              <a:rPr lang="id-ID" smtClean="0"/>
              <a:t>09/10/2022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AF284-5485-47A2-86F6-2466E6B0B7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738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9610-519F-4330-A475-D1575B25B7E1}" type="datetimeFigureOut">
              <a:rPr lang="id-ID" smtClean="0"/>
              <a:t>09/10/2022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AF284-5485-47A2-86F6-2466E6B0B7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2205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9610-519F-4330-A475-D1575B25B7E1}" type="datetimeFigureOut">
              <a:rPr lang="id-ID" smtClean="0"/>
              <a:t>09/10/2022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AF284-5485-47A2-86F6-2466E6B0B7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8217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9610-519F-4330-A475-D1575B25B7E1}" type="datetimeFigureOut">
              <a:rPr lang="id-ID" smtClean="0"/>
              <a:t>09/10/2022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AF284-5485-47A2-86F6-2466E6B0B7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152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9610-519F-4330-A475-D1575B25B7E1}" type="datetimeFigureOut">
              <a:rPr lang="id-ID" smtClean="0"/>
              <a:t>09/10/2022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AF284-5485-47A2-86F6-2466E6B0B7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438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9610-519F-4330-A475-D1575B25B7E1}" type="datetimeFigureOut">
              <a:rPr lang="id-ID" smtClean="0"/>
              <a:t>09/10/2022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AF284-5485-47A2-86F6-2466E6B0B7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779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9610-519F-4330-A475-D1575B25B7E1}" type="datetimeFigureOut">
              <a:rPr lang="id-ID" smtClean="0"/>
              <a:t>09/10/2022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AF284-5485-47A2-86F6-2466E6B0B7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861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9610-519F-4330-A475-D1575B25B7E1}" type="datetimeFigureOut">
              <a:rPr lang="id-ID" smtClean="0"/>
              <a:t>09/10/2022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AF284-5485-47A2-86F6-2466E6B0B7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1255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9610-519F-4330-A475-D1575B25B7E1}" type="datetimeFigureOut">
              <a:rPr lang="id-ID" smtClean="0"/>
              <a:t>09/10/2022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AF284-5485-47A2-86F6-2466E6B0B7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4136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9610-519F-4330-A475-D1575B25B7E1}" type="datetimeFigureOut">
              <a:rPr lang="id-ID" smtClean="0"/>
              <a:t>09/10/2022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AF284-5485-47A2-86F6-2466E6B0B7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4776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B9610-519F-4330-A475-D1575B25B7E1}" type="datetimeFigureOut">
              <a:rPr lang="id-ID" smtClean="0"/>
              <a:t>09/10/2022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AF284-5485-47A2-86F6-2466E6B0B7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12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voi.id/teknologi/30500/microchip-siap-dipasang-dalam-otak-akan-ada-manusia-i-cyborg-i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klikdata.co.id/blog/pilihan-profesi-potensial-untuk-lulusan-jurusan-sistem-informasi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50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546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Smart Car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83" y="1412776"/>
            <a:ext cx="3246261" cy="2160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3" y="1430132"/>
            <a:ext cx="3826577" cy="214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442" y="3717031"/>
            <a:ext cx="5521798" cy="309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648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Robot-robot </a:t>
            </a:r>
            <a:r>
              <a:rPr lang="en-US" dirty="0" err="1" smtClean="0"/>
              <a:t>perang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" y="1484784"/>
            <a:ext cx="3240360" cy="2109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635896" y="2322582"/>
            <a:ext cx="1584176" cy="674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613564"/>
            <a:ext cx="2808312" cy="1868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581128"/>
            <a:ext cx="3716555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538" y="4785376"/>
            <a:ext cx="334323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79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Robot-robot Humanoid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26193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268760"/>
            <a:ext cx="247650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79070"/>
            <a:ext cx="4544767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482554"/>
            <a:ext cx="3755598" cy="2110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556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terjadi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149080"/>
            <a:ext cx="4403367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63535"/>
            <a:ext cx="3968676" cy="232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63" y="1463535"/>
            <a:ext cx="4176464" cy="2398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833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Microchip </a:t>
            </a:r>
            <a:r>
              <a:rPr lang="en-US" b="1" dirty="0" err="1"/>
              <a:t>Siap</a:t>
            </a:r>
            <a:r>
              <a:rPr lang="en-US" b="1" dirty="0"/>
              <a:t> </a:t>
            </a:r>
            <a:r>
              <a:rPr lang="en-US" b="1" dirty="0" err="1"/>
              <a:t>Dipasang</a:t>
            </a:r>
            <a:r>
              <a:rPr lang="en-US" b="1" dirty="0"/>
              <a:t> </a:t>
            </a:r>
            <a:r>
              <a:rPr lang="en-US" b="1" dirty="0" err="1"/>
              <a:t>dalam</a:t>
            </a:r>
            <a:r>
              <a:rPr lang="en-US" b="1" dirty="0"/>
              <a:t> </a:t>
            </a:r>
            <a:r>
              <a:rPr lang="en-US" b="1" dirty="0" err="1"/>
              <a:t>Otak</a:t>
            </a:r>
            <a:r>
              <a:rPr lang="en-US" b="1" dirty="0"/>
              <a:t>, </a:t>
            </a:r>
            <a:r>
              <a:rPr lang="en-US" b="1" dirty="0" err="1" smtClean="0"/>
              <a:t>Akankah</a:t>
            </a:r>
            <a:r>
              <a:rPr lang="en-US" b="1" dirty="0" smtClean="0"/>
              <a:t> </a:t>
            </a:r>
            <a:r>
              <a:rPr lang="en-US" b="1" dirty="0"/>
              <a:t>Ada </a:t>
            </a:r>
            <a:r>
              <a:rPr lang="en-US" b="1" dirty="0" err="1"/>
              <a:t>Manusia</a:t>
            </a:r>
            <a:r>
              <a:rPr lang="en-US" b="1" dirty="0"/>
              <a:t> </a:t>
            </a:r>
            <a:r>
              <a:rPr lang="en-US" b="1" i="1" dirty="0"/>
              <a:t>Cyborg</a:t>
            </a:r>
            <a:r>
              <a:rPr lang="en-US" b="1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00200"/>
            <a:ext cx="4392488" cy="4525963"/>
          </a:xfrm>
        </p:spPr>
        <p:txBody>
          <a:bodyPr>
            <a:normAutofit/>
          </a:bodyPr>
          <a:lstStyle/>
          <a:p>
            <a:r>
              <a:rPr lang="en-US" sz="2100" dirty="0">
                <a:hlinkClick r:id="rId2"/>
              </a:rPr>
              <a:t>https://</a:t>
            </a:r>
            <a:r>
              <a:rPr lang="en-US" sz="2100" dirty="0" smtClean="0">
                <a:hlinkClick r:id="rId2"/>
              </a:rPr>
              <a:t>voi.id/teknologi/30500/microchip-siap-dipasang-dalam-otak-akan-ada-manusia-i-cyborg-i</a:t>
            </a:r>
            <a:endParaRPr lang="en-US" sz="2100" dirty="0" smtClean="0"/>
          </a:p>
          <a:p>
            <a:endParaRPr lang="en-US" dirty="0"/>
          </a:p>
          <a:p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mengendalikan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smartpone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pikirannya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749649"/>
            <a:ext cx="3753600" cy="21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60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Topik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INOVASI </a:t>
            </a:r>
            <a:r>
              <a:rPr lang="en-US" dirty="0" err="1" smtClean="0"/>
              <a:t>dan</a:t>
            </a:r>
            <a:r>
              <a:rPr lang="en-US" dirty="0" smtClean="0"/>
              <a:t> NEW </a:t>
            </a:r>
            <a:r>
              <a:rPr lang="en-US" dirty="0" err="1" smtClean="0"/>
              <a:t>Technolgy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08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353" y="18864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REVOLUSI INDUSTRI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2"/>
            <a:ext cx="8301958" cy="5736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98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6270"/>
            <a:ext cx="6552728" cy="6552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018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Tren</a:t>
            </a:r>
            <a:r>
              <a:rPr lang="en-US" b="1" dirty="0"/>
              <a:t> </a:t>
            </a:r>
            <a:r>
              <a:rPr lang="en-US" b="1" dirty="0" err="1"/>
              <a:t>Teknologi</a:t>
            </a:r>
            <a:r>
              <a:rPr lang="en-US" b="1" dirty="0"/>
              <a:t>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1. </a:t>
            </a:r>
            <a:r>
              <a:rPr lang="en-US" sz="4000" b="1" dirty="0">
                <a:solidFill>
                  <a:srgbClr val="FF0000"/>
                </a:solidFill>
              </a:rPr>
              <a:t> AI </a:t>
            </a:r>
            <a:r>
              <a:rPr lang="en-US" sz="4000" b="1" dirty="0" err="1">
                <a:solidFill>
                  <a:srgbClr val="FF0000"/>
                </a:solidFill>
              </a:rPr>
              <a:t>berkembang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menjadi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kecerdasan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</a:rPr>
              <a:t>kognitif</a:t>
            </a:r>
            <a:endParaRPr lang="en-US" sz="4000" b="1" dirty="0" smtClean="0">
              <a:solidFill>
                <a:srgbClr val="FF0000"/>
              </a:solidFill>
            </a:endParaRPr>
          </a:p>
          <a:p>
            <a:pPr fontAlgn="base"/>
            <a:r>
              <a:rPr lang="en-US" dirty="0"/>
              <a:t>AI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melampaui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di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kecerdasan</a:t>
            </a:r>
            <a:r>
              <a:rPr lang="en-US" dirty="0"/>
              <a:t> </a:t>
            </a:r>
            <a:r>
              <a:rPr lang="en-US" dirty="0" err="1"/>
              <a:t>perseptual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speech to text, NLP (natural language processing), </a:t>
            </a:r>
            <a:r>
              <a:rPr lang="en-US" dirty="0" err="1"/>
              <a:t>pemahaman</a:t>
            </a:r>
            <a:r>
              <a:rPr lang="en-US" dirty="0"/>
              <a:t> video,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.</a:t>
            </a:r>
          </a:p>
          <a:p>
            <a:pPr fontAlgn="base"/>
            <a:r>
              <a:rPr lang="en-US" dirty="0" err="1"/>
              <a:t>Namun</a:t>
            </a:r>
            <a:r>
              <a:rPr lang="en-US" dirty="0"/>
              <a:t> di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kecerdasan</a:t>
            </a:r>
            <a:r>
              <a:rPr lang="en-US" dirty="0"/>
              <a:t> </a:t>
            </a:r>
            <a:r>
              <a:rPr lang="en-US" dirty="0" err="1"/>
              <a:t>kognitif</a:t>
            </a:r>
            <a:r>
              <a:rPr lang="en-US" dirty="0"/>
              <a:t> yang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 </a:t>
            </a:r>
            <a:r>
              <a:rPr lang="en-US" dirty="0" err="1"/>
              <a:t>eksternal</a:t>
            </a:r>
            <a:r>
              <a:rPr lang="en-US" dirty="0"/>
              <a:t>, </a:t>
            </a:r>
            <a:r>
              <a:rPr lang="en-US" dirty="0" err="1"/>
              <a:t>penalaran</a:t>
            </a:r>
            <a:r>
              <a:rPr lang="en-US" dirty="0"/>
              <a:t> </a:t>
            </a:r>
            <a:r>
              <a:rPr lang="en-US" dirty="0" err="1"/>
              <a:t>logis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migrasi</a:t>
            </a:r>
            <a:r>
              <a:rPr lang="en-US" dirty="0"/>
              <a:t> domain, AI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berada</a:t>
            </a:r>
            <a:r>
              <a:rPr lang="en-US" dirty="0"/>
              <a:t> di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.</a:t>
            </a:r>
          </a:p>
          <a:p>
            <a:pPr fontAlgn="base"/>
            <a:r>
              <a:rPr lang="en-US" dirty="0" err="1"/>
              <a:t>Kecerdasan</a:t>
            </a:r>
            <a:r>
              <a:rPr lang="en-US" dirty="0"/>
              <a:t> </a:t>
            </a:r>
            <a:r>
              <a:rPr lang="en-US" dirty="0" err="1"/>
              <a:t>kognitif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menarik</a:t>
            </a:r>
            <a:r>
              <a:rPr lang="en-US" dirty="0"/>
              <a:t> </a:t>
            </a:r>
            <a:r>
              <a:rPr lang="en-US" dirty="0" err="1"/>
              <a:t>gagasan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psikologi</a:t>
            </a:r>
            <a:r>
              <a:rPr lang="en-US" dirty="0"/>
              <a:t> </a:t>
            </a:r>
            <a:r>
              <a:rPr lang="en-US" dirty="0" err="1"/>
              <a:t>kognitif</a:t>
            </a:r>
            <a:r>
              <a:rPr lang="en-US" dirty="0"/>
              <a:t>,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otak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sejarah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, </a:t>
            </a:r>
            <a:r>
              <a:rPr lang="en-US" dirty="0" err="1"/>
              <a:t>dikombinasikan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teknik-teknik</a:t>
            </a:r>
            <a:r>
              <a:rPr lang="en-US" dirty="0"/>
              <a:t>.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lintas</a:t>
            </a:r>
            <a:r>
              <a:rPr lang="en-US" dirty="0"/>
              <a:t> domain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, </a:t>
            </a:r>
            <a:r>
              <a:rPr lang="en-US" dirty="0" err="1"/>
              <a:t>inferensi</a:t>
            </a:r>
            <a:r>
              <a:rPr lang="en-US" dirty="0"/>
              <a:t> </a:t>
            </a:r>
            <a:r>
              <a:rPr lang="en-US" dirty="0" err="1"/>
              <a:t>kausalitas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berkelanjutan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mekanisme</a:t>
            </a:r>
            <a:r>
              <a:rPr lang="en-US" dirty="0"/>
              <a:t> yang </a:t>
            </a:r>
            <a:r>
              <a:rPr lang="en-US" dirty="0" err="1"/>
              <a:t>efektif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kestabilan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akuisisi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mengekspresikan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52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fontAlgn="base">
              <a:buNone/>
            </a:pPr>
            <a:r>
              <a:rPr lang="en-US" b="1" dirty="0">
                <a:solidFill>
                  <a:srgbClr val="FF0000"/>
                </a:solidFill>
              </a:rPr>
              <a:t>2. </a:t>
            </a:r>
            <a:r>
              <a:rPr lang="en-US" b="1" dirty="0" err="1">
                <a:solidFill>
                  <a:srgbClr val="FF0000"/>
                </a:solidFill>
              </a:rPr>
              <a:t>IoT</a:t>
            </a:r>
            <a:r>
              <a:rPr lang="en-US" b="1" dirty="0">
                <a:solidFill>
                  <a:srgbClr val="FF0000"/>
                </a:solidFill>
              </a:rPr>
              <a:t> di </a:t>
            </a:r>
            <a:r>
              <a:rPr lang="en-US" b="1" dirty="0" err="1">
                <a:solidFill>
                  <a:srgbClr val="FF0000"/>
                </a:solidFill>
              </a:rPr>
              <a:t>sektor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industri</a:t>
            </a:r>
            <a:endParaRPr lang="en-US" dirty="0">
              <a:solidFill>
                <a:srgbClr val="FF0000"/>
              </a:solidFill>
            </a:endParaRPr>
          </a:p>
          <a:p>
            <a:pPr fontAlgn="base"/>
            <a:r>
              <a:rPr lang="en-US" dirty="0" err="1"/>
              <a:t>Pada</a:t>
            </a:r>
            <a:r>
              <a:rPr lang="en-US" dirty="0"/>
              <a:t> 2020, </a:t>
            </a:r>
            <a:r>
              <a:rPr lang="en-US" dirty="0" err="1"/>
              <a:t>teknologi</a:t>
            </a:r>
            <a:r>
              <a:rPr lang="en-US" dirty="0"/>
              <a:t> 5G,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pesat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IoT</a:t>
            </a:r>
            <a:r>
              <a:rPr lang="en-US" dirty="0"/>
              <a:t>, </a:t>
            </a:r>
            <a:r>
              <a:rPr lang="en-US" dirty="0" err="1"/>
              <a:t>komputasi</a:t>
            </a:r>
            <a:r>
              <a:rPr lang="en-US" dirty="0"/>
              <a:t> </a:t>
            </a:r>
            <a:r>
              <a:rPr lang="en-US" dirty="0" err="1"/>
              <a:t>awan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edge computing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mempercepat</a:t>
            </a:r>
            <a:r>
              <a:rPr lang="en-US" dirty="0"/>
              <a:t> </a:t>
            </a:r>
            <a:r>
              <a:rPr lang="en-US" dirty="0" err="1"/>
              <a:t>perpaduan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,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sector </a:t>
            </a:r>
            <a:r>
              <a:rPr lang="en-US" dirty="0" err="1"/>
              <a:t>industri</a:t>
            </a:r>
            <a:r>
              <a:rPr lang="en-US" dirty="0"/>
              <a:t>.</a:t>
            </a:r>
          </a:p>
          <a:p>
            <a:pPr fontAlgn="base"/>
            <a:r>
              <a:rPr lang="en-US" dirty="0" err="1" smtClean="0"/>
              <a:t>Melalui</a:t>
            </a:r>
            <a:r>
              <a:rPr lang="en-US" dirty="0" smtClean="0"/>
              <a:t> </a:t>
            </a:r>
            <a:r>
              <a:rPr lang="en-US" dirty="0"/>
              <a:t>Industrial </a:t>
            </a:r>
            <a:r>
              <a:rPr lang="en-US" dirty="0" err="1"/>
              <a:t>IoT</a:t>
            </a:r>
            <a:r>
              <a:rPr lang="en-US" dirty="0"/>
              <a:t>,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manufaktur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merasakan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otomatisasi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, </a:t>
            </a:r>
            <a:r>
              <a:rPr lang="en-US" dirty="0" err="1"/>
              <a:t>logistik</a:t>
            </a:r>
            <a:r>
              <a:rPr lang="en-US" dirty="0"/>
              <a:t> di </a:t>
            </a:r>
            <a:r>
              <a:rPr lang="en-US" dirty="0" err="1"/>
              <a:t>pabrik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penjadwalan</a:t>
            </a:r>
            <a:r>
              <a:rPr lang="en-US" dirty="0"/>
              <a:t> </a:t>
            </a:r>
            <a:r>
              <a:rPr lang="en-US" dirty="0" err="1"/>
              <a:t>produksi</a:t>
            </a:r>
            <a:r>
              <a:rPr lang="en-US" dirty="0"/>
              <a:t>,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merealisasikan</a:t>
            </a:r>
            <a:r>
              <a:rPr lang="en-US" dirty="0"/>
              <a:t> model </a:t>
            </a:r>
            <a:r>
              <a:rPr lang="en-US" dirty="0" err="1"/>
              <a:t>bisnis</a:t>
            </a:r>
            <a:r>
              <a:rPr lang="en-US" dirty="0"/>
              <a:t> C2B </a:t>
            </a:r>
            <a:r>
              <a:rPr lang="en-US" dirty="0" err="1"/>
              <a:t>manufaktur</a:t>
            </a:r>
            <a:r>
              <a:rPr lang="en-US" dirty="0"/>
              <a:t> </a:t>
            </a:r>
            <a:r>
              <a:rPr lang="en-US" dirty="0" err="1"/>
              <a:t>pintar</a:t>
            </a:r>
            <a:r>
              <a:rPr lang="en-US" dirty="0"/>
              <a:t> (</a:t>
            </a:r>
            <a:r>
              <a:rPr lang="en-US" i="1" dirty="0"/>
              <a:t>consumer to business smart manufacturing)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35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260648"/>
            <a:ext cx="7772400" cy="2304255"/>
          </a:xfrm>
          <a:solidFill>
            <a:schemeClr val="bg1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id-ID" dirty="0" smtClean="0">
                <a:solidFill>
                  <a:srgbClr val="FFFF00"/>
                </a:solidFill>
              </a:rPr>
              <a:t/>
            </a:r>
            <a:br>
              <a:rPr lang="id-ID" dirty="0" smtClean="0">
                <a:solidFill>
                  <a:srgbClr val="FFFF00"/>
                </a:solidFill>
              </a:rPr>
            </a:br>
            <a:r>
              <a:rPr lang="id-ID" cap="all" dirty="0" smtClean="0">
                <a:solidFill>
                  <a:srgbClr val="FFFF00"/>
                </a:solidFill>
              </a:rPr>
              <a:t>Inovasi Sistem Informasi  </a:t>
            </a:r>
            <a:br>
              <a:rPr lang="id-ID" cap="all" dirty="0" smtClean="0">
                <a:solidFill>
                  <a:srgbClr val="FFFF00"/>
                </a:solidFill>
              </a:rPr>
            </a:br>
            <a:r>
              <a:rPr lang="id-ID" cap="all" dirty="0" smtClean="0">
                <a:solidFill>
                  <a:srgbClr val="FFFF00"/>
                </a:solidFill>
              </a:rPr>
              <a:t>&amp; </a:t>
            </a:r>
            <a:br>
              <a:rPr lang="id-ID" cap="all" dirty="0" smtClean="0">
                <a:solidFill>
                  <a:srgbClr val="FFFF00"/>
                </a:solidFill>
              </a:rPr>
            </a:br>
            <a:r>
              <a:rPr lang="id-ID" cap="all" dirty="0" smtClean="0">
                <a:solidFill>
                  <a:srgbClr val="FFFF00"/>
                </a:solidFill>
              </a:rPr>
              <a:t>New </a:t>
            </a:r>
            <a:r>
              <a:rPr lang="id-ID" cap="all" dirty="0">
                <a:solidFill>
                  <a:srgbClr val="FFFF00"/>
                </a:solidFill>
              </a:rPr>
              <a:t>Technology</a:t>
            </a:r>
            <a:r>
              <a:rPr lang="id-ID" dirty="0"/>
              <a:t/>
            </a:r>
            <a:br>
              <a:rPr lang="id-ID" dirty="0"/>
            </a:b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5373216"/>
            <a:ext cx="8424936" cy="93610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PROGRAM STUDI SISTEM INFORMASI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UNIVERSITAS GUNADARMA</a:t>
            </a:r>
            <a:endParaRPr lang="id-ID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708920"/>
            <a:ext cx="4307879" cy="24238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102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b="1" dirty="0">
                <a:solidFill>
                  <a:srgbClr val="FF0000"/>
                </a:solidFill>
              </a:rPr>
              <a:t>3. </a:t>
            </a:r>
            <a:r>
              <a:rPr lang="en-US" b="1" dirty="0" err="1">
                <a:solidFill>
                  <a:srgbClr val="FF0000"/>
                </a:solidFill>
              </a:rPr>
              <a:t>Kemungkinan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terjadinya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kolaborasi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skala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besar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antar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mesin</a:t>
            </a:r>
            <a:endParaRPr lang="en-US" dirty="0">
              <a:solidFill>
                <a:srgbClr val="FF0000"/>
              </a:solidFill>
            </a:endParaRPr>
          </a:p>
          <a:p>
            <a:pPr fontAlgn="base"/>
            <a:r>
              <a:rPr lang="en-US" dirty="0" err="1"/>
              <a:t>Mesin</a:t>
            </a:r>
            <a:r>
              <a:rPr lang="en-US" dirty="0"/>
              <a:t> yang </a:t>
            </a:r>
            <a:r>
              <a:rPr lang="en-US" dirty="0" err="1"/>
              <a:t>bergerak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kecerdasan</a:t>
            </a:r>
            <a:r>
              <a:rPr lang="en-US" dirty="0"/>
              <a:t> </a:t>
            </a:r>
            <a:r>
              <a:rPr lang="en-US" dirty="0" err="1"/>
              <a:t>tunggal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real time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skala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. </a:t>
            </a:r>
            <a:r>
              <a:rPr lang="en-US" dirty="0" err="1"/>
              <a:t>Karenanya</a:t>
            </a:r>
            <a:r>
              <a:rPr lang="en-US" dirty="0"/>
              <a:t>,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IoT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5G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mewujudkan</a:t>
            </a:r>
            <a:r>
              <a:rPr lang="en-US" dirty="0"/>
              <a:t> </a:t>
            </a:r>
            <a:r>
              <a:rPr lang="en-US" dirty="0" err="1"/>
              <a:t>kolaborasi</a:t>
            </a:r>
            <a:r>
              <a:rPr lang="en-US" dirty="0"/>
              <a:t> di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yang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bersaing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target.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75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fontAlgn="base">
              <a:buNone/>
            </a:pPr>
            <a:r>
              <a:rPr lang="en-US" sz="4000" b="1" dirty="0">
                <a:solidFill>
                  <a:srgbClr val="FF0000"/>
                </a:solidFill>
              </a:rPr>
              <a:t>4. </a:t>
            </a:r>
            <a:r>
              <a:rPr lang="en-US" sz="4000" b="1" dirty="0" err="1">
                <a:solidFill>
                  <a:srgbClr val="FF0000"/>
                </a:solidFill>
              </a:rPr>
              <a:t>Desain</a:t>
            </a:r>
            <a:r>
              <a:rPr lang="en-US" sz="4000" b="1" dirty="0">
                <a:solidFill>
                  <a:srgbClr val="FF0000"/>
                </a:solidFill>
              </a:rPr>
              <a:t> modular </a:t>
            </a:r>
            <a:r>
              <a:rPr lang="en-US" sz="4000" b="1" dirty="0" err="1">
                <a:solidFill>
                  <a:srgbClr val="FF0000"/>
                </a:solidFill>
              </a:rPr>
              <a:t>membantu</a:t>
            </a:r>
            <a:r>
              <a:rPr lang="en-US" sz="4000" b="1" dirty="0">
                <a:solidFill>
                  <a:srgbClr val="FF0000"/>
                </a:solidFill>
              </a:rPr>
              <a:t> proses </a:t>
            </a:r>
            <a:r>
              <a:rPr lang="en-US" sz="4000" b="1" dirty="0" err="1">
                <a:solidFill>
                  <a:srgbClr val="FF0000"/>
                </a:solidFill>
              </a:rPr>
              <a:t>kerja</a:t>
            </a:r>
            <a:r>
              <a:rPr lang="en-US" sz="4000" b="1" dirty="0">
                <a:solidFill>
                  <a:srgbClr val="FF0000"/>
                </a:solidFill>
              </a:rPr>
              <a:t> chip </a:t>
            </a:r>
            <a:r>
              <a:rPr lang="en-US" sz="4000" b="1" dirty="0" err="1">
                <a:solidFill>
                  <a:srgbClr val="FF0000"/>
                </a:solidFill>
              </a:rPr>
              <a:t>lebih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mudah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dan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lebih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cepat</a:t>
            </a:r>
            <a:endParaRPr lang="en-US" sz="4000" dirty="0">
              <a:solidFill>
                <a:srgbClr val="FF0000"/>
              </a:solidFill>
            </a:endParaRPr>
          </a:p>
          <a:p>
            <a:pPr fontAlgn="base"/>
            <a:r>
              <a:rPr lang="en-US" dirty="0"/>
              <a:t>Model </a:t>
            </a:r>
            <a:r>
              <a:rPr lang="en-US" dirty="0" err="1"/>
              <a:t>tradisional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chip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 </a:t>
            </a:r>
            <a:r>
              <a:rPr lang="en-US" dirty="0" err="1"/>
              <a:t>menanggapi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produksi</a:t>
            </a:r>
            <a:r>
              <a:rPr lang="en-US" dirty="0"/>
              <a:t> chip yang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, </a:t>
            </a:r>
            <a:r>
              <a:rPr lang="en-US" dirty="0" err="1"/>
              <a:t>direproduksi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disesuaikan</a:t>
            </a:r>
            <a:r>
              <a:rPr lang="en-US" dirty="0"/>
              <a:t>.</a:t>
            </a:r>
          </a:p>
          <a:p>
            <a:pPr fontAlgn="base"/>
            <a:r>
              <a:rPr lang="en-US" dirty="0" err="1"/>
              <a:t>Desain</a:t>
            </a:r>
            <a:r>
              <a:rPr lang="en-US" dirty="0"/>
              <a:t> chip </a:t>
            </a:r>
            <a:r>
              <a:rPr lang="en-US" dirty="0" err="1"/>
              <a:t>SoC</a:t>
            </a:r>
            <a:r>
              <a:rPr lang="en-US" dirty="0"/>
              <a:t> open source </a:t>
            </a:r>
            <a:r>
              <a:rPr lang="en-US" dirty="0" err="1"/>
              <a:t>berdasarkan</a:t>
            </a:r>
            <a:r>
              <a:rPr lang="en-US" dirty="0"/>
              <a:t> RISC-V,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deskripsi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chip modular </a:t>
            </a:r>
            <a:r>
              <a:rPr lang="en-US" dirty="0" err="1"/>
              <a:t>berbasis</a:t>
            </a:r>
            <a:r>
              <a:rPr lang="en-US" dirty="0"/>
              <a:t> IP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mempercepat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yang </a:t>
            </a:r>
            <a:r>
              <a:rPr lang="en-US" dirty="0" err="1"/>
              <a:t>gesit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ekosistem</a:t>
            </a:r>
            <a:r>
              <a:rPr lang="en-US" dirty="0"/>
              <a:t> chip open source.</a:t>
            </a:r>
          </a:p>
          <a:p>
            <a:pPr fontAlgn="base"/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modular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pembuat</a:t>
            </a:r>
            <a:r>
              <a:rPr lang="en-US" dirty="0"/>
              <a:t> chip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mengirim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menyesuaikan</a:t>
            </a:r>
            <a:r>
              <a:rPr lang="en-US" dirty="0"/>
              <a:t> chip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lolos</a:t>
            </a:r>
            <a:r>
              <a:rPr lang="en-US" dirty="0"/>
              <a:t> </a:t>
            </a:r>
            <a:r>
              <a:rPr lang="en-US" dirty="0" err="1"/>
              <a:t>seleksi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spesifik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6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b="1" dirty="0">
                <a:solidFill>
                  <a:srgbClr val="FF0000"/>
                </a:solidFill>
              </a:rPr>
              <a:t>5. Cloud </a:t>
            </a:r>
            <a:r>
              <a:rPr lang="en-US" b="1" dirty="0" err="1">
                <a:solidFill>
                  <a:srgbClr val="FF0000"/>
                </a:solidFill>
              </a:rPr>
              <a:t>menjadi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pusat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inovasi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teknologi</a:t>
            </a:r>
            <a:r>
              <a:rPr lang="en-US" b="1" dirty="0">
                <a:solidFill>
                  <a:srgbClr val="FF0000"/>
                </a:solidFill>
              </a:rPr>
              <a:t> TI</a:t>
            </a:r>
            <a:endParaRPr lang="en-US" dirty="0">
              <a:solidFill>
                <a:srgbClr val="FF0000"/>
              </a:solidFill>
            </a:endParaRPr>
          </a:p>
          <a:p>
            <a:pPr fontAlgn="base"/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komputasi</a:t>
            </a:r>
            <a:r>
              <a:rPr lang="en-US" dirty="0"/>
              <a:t> </a:t>
            </a:r>
            <a:r>
              <a:rPr lang="en-US" dirty="0" err="1"/>
              <a:t>awan</a:t>
            </a:r>
            <a:r>
              <a:rPr lang="en-US" dirty="0"/>
              <a:t> yang </a:t>
            </a:r>
            <a:r>
              <a:rPr lang="en-US" dirty="0" err="1"/>
              <a:t>berkelanjutan</a:t>
            </a:r>
            <a:r>
              <a:rPr lang="en-US" dirty="0"/>
              <a:t>, cloud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melampaui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lingkup</a:t>
            </a:r>
            <a:r>
              <a:rPr lang="en-US" dirty="0"/>
              <a:t> </a:t>
            </a:r>
            <a:r>
              <a:rPr lang="en-US" dirty="0" err="1"/>
              <a:t>infrastruktur</a:t>
            </a:r>
            <a:r>
              <a:rPr lang="en-US" dirty="0"/>
              <a:t> TI,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bertahap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inovasi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TI.</a:t>
            </a:r>
          </a:p>
          <a:p>
            <a:pPr fontAlgn="base"/>
            <a:r>
              <a:rPr lang="en-US" dirty="0" smtClean="0"/>
              <a:t>Cloud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yang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hampir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TI, </a:t>
            </a:r>
            <a:r>
              <a:rPr lang="en-US" dirty="0" err="1"/>
              <a:t>termasuk</a:t>
            </a:r>
            <a:r>
              <a:rPr lang="en-US" dirty="0"/>
              <a:t> chip </a:t>
            </a:r>
            <a:r>
              <a:rPr lang="en-US" dirty="0" err="1"/>
              <a:t>baru</a:t>
            </a:r>
            <a:r>
              <a:rPr lang="en-US" dirty="0"/>
              <a:t>, database </a:t>
            </a:r>
            <a:r>
              <a:rPr lang="en-US" dirty="0" err="1"/>
              <a:t>baru</a:t>
            </a:r>
            <a:r>
              <a:rPr lang="en-US" dirty="0"/>
              <a:t>,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adaptif</a:t>
            </a:r>
            <a:r>
              <a:rPr lang="en-US" dirty="0"/>
              <a:t> self-driving, big data, AI, </a:t>
            </a:r>
            <a:r>
              <a:rPr lang="en-US" dirty="0" err="1"/>
              <a:t>IoT</a:t>
            </a:r>
            <a:r>
              <a:rPr lang="en-US" dirty="0"/>
              <a:t>, </a:t>
            </a:r>
            <a:r>
              <a:rPr lang="en-US" dirty="0" err="1"/>
              <a:t>blockchain</a:t>
            </a:r>
            <a:r>
              <a:rPr lang="en-US" dirty="0"/>
              <a:t>, </a:t>
            </a:r>
            <a:r>
              <a:rPr lang="en-US" dirty="0" err="1"/>
              <a:t>komputasi</a:t>
            </a:r>
            <a:r>
              <a:rPr lang="en-US" dirty="0"/>
              <a:t>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7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Topik</a:t>
            </a:r>
            <a:r>
              <a:rPr lang="en-US" dirty="0" smtClean="0"/>
              <a:t> New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 hangingPunct="0">
              <a:buFont typeface="+mj-lt"/>
              <a:buAutoNum type="arabicPeriod"/>
            </a:pPr>
            <a:r>
              <a:rPr lang="id-ID" b="1" dirty="0" smtClean="0"/>
              <a:t>e-commerce</a:t>
            </a:r>
            <a:r>
              <a:rPr lang="en-US" b="1" dirty="0"/>
              <a:t>, E-</a:t>
            </a:r>
            <a:r>
              <a:rPr lang="id-ID" b="1" dirty="0"/>
              <a:t> Banking</a:t>
            </a:r>
            <a:r>
              <a:rPr lang="en-US" b="1" dirty="0"/>
              <a:t>, </a:t>
            </a:r>
            <a:r>
              <a:rPr lang="en-US" b="1" dirty="0" err="1"/>
              <a:t>dan</a:t>
            </a:r>
            <a:r>
              <a:rPr lang="en-US" b="1" dirty="0"/>
              <a:t> E-money  </a:t>
            </a:r>
            <a:endParaRPr lang="id-ID" b="1" dirty="0"/>
          </a:p>
          <a:p>
            <a:pPr marL="514350" indent="-514350" hangingPunct="0">
              <a:buFont typeface="+mj-lt"/>
              <a:buAutoNum type="arabicPeriod"/>
            </a:pPr>
            <a:r>
              <a:rPr lang="id-ID" b="1" dirty="0"/>
              <a:t>Radio  Frequency   Identification ( RFID </a:t>
            </a:r>
            <a:r>
              <a:rPr lang="id-ID" b="1" dirty="0" smtClean="0"/>
              <a:t>) </a:t>
            </a:r>
            <a:endParaRPr lang="id-ID" b="1" dirty="0"/>
          </a:p>
          <a:p>
            <a:pPr marL="514350" indent="-514350" hangingPunct="0">
              <a:buFont typeface="+mj-lt"/>
              <a:buAutoNum type="arabicPeriod"/>
            </a:pPr>
            <a:r>
              <a:rPr lang="id-ID" b="1" dirty="0"/>
              <a:t>Near Field Communication (NFC</a:t>
            </a:r>
            <a:r>
              <a:rPr lang="id-ID" b="1" dirty="0" smtClean="0"/>
              <a:t>)</a:t>
            </a:r>
            <a:endParaRPr lang="id-ID" b="1" dirty="0"/>
          </a:p>
          <a:p>
            <a:pPr marL="514350" indent="-514350" hangingPunct="0">
              <a:buFont typeface="+mj-lt"/>
              <a:buAutoNum type="arabicPeriod"/>
            </a:pPr>
            <a:r>
              <a:rPr lang="id-ID" b="1" dirty="0"/>
              <a:t>Location Based Service (LBS</a:t>
            </a:r>
            <a:r>
              <a:rPr lang="id-ID" b="1" dirty="0" smtClean="0"/>
              <a:t>)</a:t>
            </a:r>
            <a:endParaRPr lang="id-ID" b="1" dirty="0"/>
          </a:p>
          <a:p>
            <a:pPr marL="514350" indent="-514350" hangingPunct="0">
              <a:buFont typeface="+mj-lt"/>
              <a:buAutoNum type="arabicPeriod"/>
            </a:pPr>
            <a:r>
              <a:rPr lang="id-ID" b="1" dirty="0"/>
              <a:t>Geographyc  Information System (GIS</a:t>
            </a:r>
            <a:r>
              <a:rPr lang="id-ID" b="1" dirty="0" smtClean="0"/>
              <a:t>) </a:t>
            </a:r>
            <a:endParaRPr lang="id-ID" b="1" dirty="0"/>
          </a:p>
          <a:p>
            <a:pPr marL="514350" indent="-514350" hangingPunct="0">
              <a:buFont typeface="+mj-lt"/>
              <a:buAutoNum type="arabicPeriod"/>
            </a:pPr>
            <a:r>
              <a:rPr lang="id-ID" b="1" dirty="0"/>
              <a:t>Augmented Reality (AR)</a:t>
            </a:r>
            <a:r>
              <a:rPr lang="en-US" b="1" dirty="0"/>
              <a:t> </a:t>
            </a:r>
            <a:endParaRPr lang="id-ID" b="1" dirty="0"/>
          </a:p>
          <a:p>
            <a:pPr marL="514350" indent="-514350" hangingPunct="0">
              <a:buFont typeface="+mj-lt"/>
              <a:buAutoNum type="arabicPeriod"/>
            </a:pPr>
            <a:r>
              <a:rPr lang="id-ID" b="1" dirty="0"/>
              <a:t>Virtual Reality (VR)</a:t>
            </a:r>
            <a:r>
              <a:rPr lang="en-US" b="1" dirty="0"/>
              <a:t>  </a:t>
            </a:r>
          </a:p>
          <a:p>
            <a:pPr marL="514350" indent="-514350" hangingPunct="0">
              <a:buFont typeface="+mj-lt"/>
              <a:buAutoNum type="arabicPeriod"/>
            </a:pPr>
            <a:r>
              <a:rPr lang="en-US" b="1" dirty="0" err="1"/>
              <a:t>Metaverse</a:t>
            </a:r>
            <a:r>
              <a:rPr lang="en-US" b="1" dirty="0"/>
              <a:t>  </a:t>
            </a:r>
            <a:endParaRPr lang="id-ID" b="1" dirty="0"/>
          </a:p>
          <a:p>
            <a:pPr marL="514350" indent="-514350" hangingPunct="0">
              <a:buFont typeface="+mj-lt"/>
              <a:buAutoNum type="arabicPeriod"/>
            </a:pPr>
            <a:r>
              <a:rPr lang="id-ID" b="1" dirty="0"/>
              <a:t>Internet of things (IOT)</a:t>
            </a:r>
            <a:r>
              <a:rPr lang="en-US" b="1" dirty="0"/>
              <a:t> </a:t>
            </a:r>
            <a:endParaRPr lang="id-ID" b="1" dirty="0"/>
          </a:p>
          <a:p>
            <a:pPr marL="514350" indent="-514350" hangingPunct="0">
              <a:buFont typeface="+mj-lt"/>
              <a:buAutoNum type="arabicPeriod"/>
            </a:pPr>
            <a:r>
              <a:rPr lang="id-ID" b="1" dirty="0"/>
              <a:t>Cloud Computing</a:t>
            </a:r>
            <a:r>
              <a:rPr lang="en-US" b="1" dirty="0"/>
              <a:t> </a:t>
            </a:r>
            <a:endParaRPr lang="id-ID" b="1" dirty="0"/>
          </a:p>
          <a:p>
            <a:pPr marL="514350" indent="-514350" hangingPunct="0">
              <a:buFont typeface="+mj-lt"/>
              <a:buAutoNum type="arabicPeriod"/>
            </a:pPr>
            <a:r>
              <a:rPr lang="en-US" b="1" dirty="0" smtClean="0"/>
              <a:t>Big Data </a:t>
            </a:r>
            <a:r>
              <a:rPr lang="en-US" b="1" dirty="0" err="1" smtClean="0"/>
              <a:t>dan</a:t>
            </a:r>
            <a:r>
              <a:rPr lang="en-US" b="1" dirty="0" smtClean="0"/>
              <a:t> </a:t>
            </a:r>
            <a:r>
              <a:rPr lang="id-ID" b="1" dirty="0" smtClean="0"/>
              <a:t>Data  </a:t>
            </a:r>
            <a:r>
              <a:rPr lang="id-ID" b="1" dirty="0"/>
              <a:t>Mining</a:t>
            </a:r>
            <a:r>
              <a:rPr lang="en-US" b="1" dirty="0"/>
              <a:t> </a:t>
            </a:r>
          </a:p>
          <a:p>
            <a:pPr marL="514350" indent="-514350" hangingPunct="0">
              <a:buFont typeface="+mj-lt"/>
              <a:buAutoNum type="arabicPeriod"/>
            </a:pPr>
            <a:r>
              <a:rPr lang="id-ID" b="1" dirty="0"/>
              <a:t>Artificial  Inteligent (AI)</a:t>
            </a:r>
            <a:r>
              <a:rPr lang="en-US" b="1" dirty="0"/>
              <a:t> </a:t>
            </a:r>
            <a:endParaRPr lang="id-ID" b="1" dirty="0"/>
          </a:p>
          <a:p>
            <a:pPr marL="514350" indent="-514350" hangingPunct="0">
              <a:buFont typeface="+mj-lt"/>
              <a:buAutoNum type="arabicPeriod"/>
            </a:pPr>
            <a:r>
              <a:rPr lang="en-US" b="1" dirty="0"/>
              <a:t>Deep Learning </a:t>
            </a:r>
            <a:endParaRPr lang="en-US" b="1" dirty="0" smtClean="0"/>
          </a:p>
          <a:p>
            <a:pPr marL="514350" indent="-514350" hangingPunct="0">
              <a:buFont typeface="+mj-lt"/>
              <a:buAutoNum type="arabicPeriod"/>
            </a:pPr>
            <a:r>
              <a:rPr lang="en-US" b="1" dirty="0" err="1" smtClean="0"/>
              <a:t>Blockchain</a:t>
            </a:r>
            <a:r>
              <a:rPr lang="en-US" b="1" dirty="0" smtClean="0"/>
              <a:t> </a:t>
            </a:r>
            <a:r>
              <a:rPr lang="en-US" b="1" dirty="0" err="1" smtClean="0"/>
              <a:t>dan</a:t>
            </a:r>
            <a:r>
              <a:rPr lang="en-US" b="1" dirty="0" smtClean="0"/>
              <a:t> </a:t>
            </a:r>
            <a:r>
              <a:rPr lang="en-US" b="1" dirty="0" err="1" smtClean="0"/>
              <a:t>Cryptocurrency</a:t>
            </a:r>
            <a:endParaRPr lang="id-ID" b="1" dirty="0"/>
          </a:p>
          <a:p>
            <a:pPr marL="514350" indent="-514350" hangingPunct="0">
              <a:buFont typeface="+mj-lt"/>
              <a:buAutoNum type="arabicPeriod"/>
            </a:pPr>
            <a:r>
              <a:rPr lang="id-ID" b="1" dirty="0"/>
              <a:t>Cyber Crime</a:t>
            </a:r>
            <a:r>
              <a:rPr lang="en-US" b="1" dirty="0"/>
              <a:t> </a:t>
            </a:r>
            <a:r>
              <a:rPr lang="en-US" b="1" dirty="0" err="1"/>
              <a:t>dan</a:t>
            </a:r>
            <a:r>
              <a:rPr lang="en-US" b="1" dirty="0"/>
              <a:t> IT </a:t>
            </a:r>
            <a:r>
              <a:rPr lang="en-US" b="1" dirty="0" err="1"/>
              <a:t>Forensik</a:t>
            </a:r>
            <a:r>
              <a:rPr lang="en-US" b="1" dirty="0"/>
              <a:t> </a:t>
            </a:r>
          </a:p>
          <a:p>
            <a:pPr marL="514350" indent="-514350" hangingPunct="0">
              <a:buFont typeface="+mj-lt"/>
              <a:buAutoNum type="arabicPeriod"/>
            </a:pPr>
            <a:r>
              <a:rPr lang="en-US" b="1" dirty="0" err="1"/>
              <a:t>Teknologi</a:t>
            </a:r>
            <a:r>
              <a:rPr lang="en-US" b="1" dirty="0"/>
              <a:t> 4G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Teknologi</a:t>
            </a:r>
            <a:r>
              <a:rPr lang="en-US" b="1" dirty="0"/>
              <a:t> 5G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68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sz="5400" b="1" dirty="0">
                <a:latin typeface="Edwardian Script ITC" pitchFamily="66" charset="0"/>
              </a:rPr>
              <a:t>Berubah itu baik, berubah itu perlu, </a:t>
            </a:r>
            <a:endParaRPr lang="en-US" sz="5400" b="1" dirty="0" smtClean="0">
              <a:latin typeface="Edwardian Script ITC" pitchFamily="66" charset="0"/>
            </a:endParaRPr>
          </a:p>
          <a:p>
            <a:pPr marL="0" indent="0">
              <a:buNone/>
            </a:pPr>
            <a:r>
              <a:rPr lang="id-ID" sz="5400" b="1" dirty="0" smtClean="0">
                <a:latin typeface="Edwardian Script ITC" pitchFamily="66" charset="0"/>
              </a:rPr>
              <a:t>agar </a:t>
            </a:r>
            <a:r>
              <a:rPr lang="id-ID" sz="5400" b="1" dirty="0">
                <a:latin typeface="Edwardian Script ITC" pitchFamily="66" charset="0"/>
              </a:rPr>
              <a:t>Anda bisa bertahan untuk  hidup</a:t>
            </a:r>
            <a:r>
              <a:rPr lang="id-ID" sz="5400" b="1" dirty="0" smtClean="0">
                <a:latin typeface="Edwardian Script ITC" pitchFamily="66" charset="0"/>
              </a:rPr>
              <a:t>....</a:t>
            </a:r>
            <a:endParaRPr lang="en-US" sz="5400" b="1" dirty="0" smtClean="0">
              <a:latin typeface="Edwardian Script ITC" pitchFamily="66" charset="0"/>
            </a:endParaRPr>
          </a:p>
          <a:p>
            <a:pPr marL="0" indent="0">
              <a:buNone/>
            </a:pPr>
            <a:endParaRPr lang="en-US" sz="5400" b="1" dirty="0">
              <a:latin typeface="Edwardian Script ITC" pitchFamily="66" charset="0"/>
            </a:endParaRPr>
          </a:p>
          <a:p>
            <a:pPr marL="0" indent="0">
              <a:buNone/>
            </a:pPr>
            <a:r>
              <a:rPr lang="en-US" sz="5400" b="1" dirty="0" err="1" smtClean="0">
                <a:latin typeface="Edwardian Script ITC" pitchFamily="66" charset="0"/>
              </a:rPr>
              <a:t>Terima</a:t>
            </a:r>
            <a:r>
              <a:rPr lang="en-US" sz="5400" b="1" dirty="0" smtClean="0">
                <a:latin typeface="Edwardian Script ITC" pitchFamily="66" charset="0"/>
              </a:rPr>
              <a:t> </a:t>
            </a:r>
            <a:r>
              <a:rPr lang="en-US" sz="5400" b="1" dirty="0" err="1" smtClean="0">
                <a:latin typeface="Edwardian Script ITC" pitchFamily="66" charset="0"/>
              </a:rPr>
              <a:t>Kasih</a:t>
            </a:r>
            <a:endParaRPr lang="id-ID" sz="5400" b="1" dirty="0">
              <a:latin typeface="Edwardian Script ITC" pitchFamily="66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5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988840"/>
            <a:ext cx="8229600" cy="1143000"/>
          </a:xfrm>
        </p:spPr>
        <p:txBody>
          <a:bodyPr>
            <a:normAutofit/>
          </a:bodyPr>
          <a:lstStyle/>
          <a:p>
            <a:pPr fontAlgn="t"/>
            <a:r>
              <a:rPr lang="en-US" cap="all" dirty="0">
                <a:hlinkClick r:id="rId2"/>
              </a:rPr>
              <a:t>PROFESI SISTEM </a:t>
            </a:r>
            <a:r>
              <a:rPr lang="en-US" cap="all" dirty="0" smtClean="0">
                <a:hlinkClick r:id="rId2"/>
              </a:rPr>
              <a:t>INFORMASI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3789040"/>
            <a:ext cx="7848872" cy="23371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00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4807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Web Developer</a:t>
            </a:r>
            <a:endParaRPr lang="en-US" sz="1800" dirty="0"/>
          </a:p>
          <a:p>
            <a:r>
              <a:rPr lang="en-US" sz="1800" dirty="0" err="1" smtClean="0"/>
              <a:t>membuat</a:t>
            </a:r>
            <a:r>
              <a:rPr lang="en-US" sz="1800" dirty="0" smtClean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yang </a:t>
            </a:r>
            <a:r>
              <a:rPr lang="en-US" sz="1800" dirty="0" err="1"/>
              <a:t>berkaitan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sebuah</a:t>
            </a:r>
            <a:r>
              <a:rPr lang="en-US" sz="1800" dirty="0"/>
              <a:t> website. </a:t>
            </a:r>
          </a:p>
          <a:p>
            <a:r>
              <a:rPr lang="en-US" sz="1800" dirty="0" err="1" smtClean="0"/>
              <a:t>memaksimalkan</a:t>
            </a:r>
            <a:r>
              <a:rPr lang="en-US" sz="1800" dirty="0" smtClean="0"/>
              <a:t> </a:t>
            </a:r>
            <a:r>
              <a:rPr lang="en-US" sz="1800" dirty="0" err="1"/>
              <a:t>fungsi</a:t>
            </a:r>
            <a:r>
              <a:rPr lang="en-US" sz="1800" dirty="0"/>
              <a:t> web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sehingga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bermanfaat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banyak</a:t>
            </a:r>
            <a:r>
              <a:rPr lang="en-US" sz="1800" dirty="0"/>
              <a:t> </a:t>
            </a:r>
            <a:r>
              <a:rPr lang="en-US" sz="1800" dirty="0" err="1" smtClean="0"/>
              <a:t>hal</a:t>
            </a:r>
            <a:r>
              <a:rPr lang="en-US" sz="1800" dirty="0" smtClean="0"/>
              <a:t>.</a:t>
            </a:r>
          </a:p>
          <a:p>
            <a:r>
              <a:rPr lang="en-US" sz="1800" dirty="0" err="1" smtClean="0"/>
              <a:t>membangun</a:t>
            </a:r>
            <a:r>
              <a:rPr lang="en-US" sz="1800" dirty="0" smtClean="0"/>
              <a:t> </a:t>
            </a:r>
            <a:r>
              <a:rPr lang="en-US" sz="1800" dirty="0" err="1"/>
              <a:t>sebuah</a:t>
            </a:r>
            <a:r>
              <a:rPr lang="en-US" sz="1800" dirty="0"/>
              <a:t> website </a:t>
            </a:r>
            <a:r>
              <a:rPr lang="en-US" sz="1800" dirty="0" err="1"/>
              <a:t>mulai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awal</a:t>
            </a:r>
            <a:r>
              <a:rPr lang="en-US" sz="1800" dirty="0"/>
              <a:t> </a:t>
            </a:r>
            <a:r>
              <a:rPr lang="en-US" sz="1800" dirty="0" err="1"/>
              <a:t>sampai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website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sempurna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segala</a:t>
            </a:r>
            <a:r>
              <a:rPr lang="en-US" sz="1800" dirty="0"/>
              <a:t> </a:t>
            </a:r>
            <a:r>
              <a:rPr lang="en-US" sz="1800" dirty="0" err="1"/>
              <a:t>kemudahannya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 </a:t>
            </a:r>
            <a:r>
              <a:rPr lang="en-US" sz="1800" b="1" dirty="0" smtClean="0"/>
              <a:t>IT </a:t>
            </a:r>
            <a:r>
              <a:rPr lang="en-US" sz="1800" b="1" dirty="0"/>
              <a:t>Manager</a:t>
            </a:r>
            <a:endParaRPr lang="en-US" sz="1800" dirty="0"/>
          </a:p>
          <a:p>
            <a:r>
              <a:rPr lang="en-US" sz="1800" dirty="0" err="1" smtClean="0"/>
              <a:t>memiliki</a:t>
            </a:r>
            <a:r>
              <a:rPr lang="en-US" sz="1800" dirty="0" smtClean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kepemimpinan</a:t>
            </a:r>
            <a:r>
              <a:rPr lang="en-US" sz="1800" dirty="0"/>
              <a:t> yang </a:t>
            </a:r>
            <a:r>
              <a:rPr lang="en-US" sz="1800" dirty="0" err="1"/>
              <a:t>baik</a:t>
            </a:r>
            <a:r>
              <a:rPr lang="en-US" sz="1800" dirty="0"/>
              <a:t> </a:t>
            </a:r>
            <a:endParaRPr lang="en-US" sz="1800" dirty="0" smtClean="0"/>
          </a:p>
          <a:p>
            <a:r>
              <a:rPr lang="en-US" sz="1800" dirty="0" err="1" smtClean="0"/>
              <a:t>merencanakan</a:t>
            </a:r>
            <a:r>
              <a:rPr lang="en-US" sz="1800" dirty="0" smtClean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mengarahkan</a:t>
            </a:r>
            <a:r>
              <a:rPr lang="en-US" sz="1800" dirty="0"/>
              <a:t> </a:t>
            </a:r>
            <a:r>
              <a:rPr lang="en-US" sz="1800" dirty="0" err="1"/>
              <a:t>rencana</a:t>
            </a:r>
            <a:r>
              <a:rPr lang="en-US" sz="1800" dirty="0"/>
              <a:t> </a:t>
            </a:r>
            <a:r>
              <a:rPr lang="en-US" sz="1800" dirty="0" err="1"/>
              <a:t>bisnis</a:t>
            </a:r>
            <a:r>
              <a:rPr lang="en-US" sz="1800" dirty="0"/>
              <a:t> </a:t>
            </a:r>
            <a:r>
              <a:rPr lang="en-US" sz="1800" dirty="0" err="1"/>
              <a:t>perusahaan</a:t>
            </a:r>
            <a:r>
              <a:rPr lang="en-US" sz="1800" dirty="0"/>
              <a:t> </a:t>
            </a:r>
            <a:r>
              <a:rPr lang="en-US" sz="1800" dirty="0" err="1"/>
              <a:t>terutama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bidang</a:t>
            </a:r>
            <a:r>
              <a:rPr lang="en-US" sz="1800" dirty="0"/>
              <a:t> IT. </a:t>
            </a:r>
            <a:endParaRPr lang="en-US" sz="1800" dirty="0" smtClean="0"/>
          </a:p>
          <a:p>
            <a:r>
              <a:rPr lang="en-US" sz="1800" dirty="0" smtClean="0"/>
              <a:t>Proses </a:t>
            </a:r>
            <a:r>
              <a:rPr lang="en-US" sz="1800" dirty="0" err="1"/>
              <a:t>instalasi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pengembangan</a:t>
            </a:r>
            <a:r>
              <a:rPr lang="en-US" sz="1800" dirty="0"/>
              <a:t> software </a:t>
            </a:r>
            <a:r>
              <a:rPr lang="en-US" sz="1800" dirty="0" err="1"/>
              <a:t>serta</a:t>
            </a:r>
            <a:r>
              <a:rPr lang="en-US" sz="1800" dirty="0"/>
              <a:t> hardware </a:t>
            </a:r>
            <a:r>
              <a:rPr lang="en-US" sz="1800" dirty="0" err="1"/>
              <a:t>ditambah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hubungan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perusahaan</a:t>
            </a:r>
            <a:r>
              <a:rPr lang="en-US" sz="1800" dirty="0"/>
              <a:t> </a:t>
            </a:r>
            <a:r>
              <a:rPr lang="en-US" sz="1800" dirty="0" smtClean="0"/>
              <a:t>.</a:t>
            </a:r>
            <a:endParaRPr lang="en-US" sz="1800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Database </a:t>
            </a:r>
            <a:r>
              <a:rPr lang="en-US" sz="1800" b="1" dirty="0"/>
              <a:t>Administrator</a:t>
            </a:r>
            <a:endParaRPr lang="en-US" sz="1800" dirty="0"/>
          </a:p>
          <a:p>
            <a:r>
              <a:rPr lang="en-US" sz="1800" dirty="0" err="1" smtClean="0"/>
              <a:t>mengelola</a:t>
            </a:r>
            <a:r>
              <a:rPr lang="en-US" sz="1800" dirty="0" smtClean="0"/>
              <a:t> </a:t>
            </a:r>
            <a:r>
              <a:rPr lang="en-US" sz="1800" dirty="0"/>
              <a:t>data </a:t>
            </a:r>
            <a:r>
              <a:rPr lang="en-US" sz="1800" dirty="0" err="1"/>
              <a:t>perusahaan</a:t>
            </a:r>
            <a:r>
              <a:rPr lang="en-US" sz="1800" dirty="0"/>
              <a:t> agar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tertata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 smtClean="0"/>
              <a:t>rapi</a:t>
            </a:r>
            <a:r>
              <a:rPr lang="en-US" sz="1800" dirty="0" smtClean="0"/>
              <a:t>, demi </a:t>
            </a:r>
            <a:r>
              <a:rPr lang="en-US" sz="1800" dirty="0" err="1"/>
              <a:t>kebutuhan</a:t>
            </a:r>
            <a:r>
              <a:rPr lang="en-US" sz="1800" dirty="0"/>
              <a:t> </a:t>
            </a:r>
            <a:r>
              <a:rPr lang="en-US" sz="1800" dirty="0" err="1"/>
              <a:t>perusahaan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depannya</a:t>
            </a:r>
            <a:r>
              <a:rPr lang="en-US" sz="1800" dirty="0"/>
              <a:t>. </a:t>
            </a:r>
            <a:endParaRPr lang="en-US" sz="1800" dirty="0" smtClean="0"/>
          </a:p>
          <a:p>
            <a:r>
              <a:rPr lang="en-US" sz="1800" dirty="0" smtClean="0"/>
              <a:t>Data </a:t>
            </a:r>
            <a:r>
              <a:rPr lang="en-US" sz="1800" dirty="0" err="1"/>
              <a:t>perusahaan</a:t>
            </a:r>
            <a:r>
              <a:rPr lang="en-US" sz="1800" dirty="0"/>
              <a:t> yang </a:t>
            </a:r>
            <a:r>
              <a:rPr lang="en-US" sz="1800" dirty="0" err="1"/>
              <a:t>dikelola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baik</a:t>
            </a:r>
            <a:r>
              <a:rPr lang="en-US" sz="1800" dirty="0"/>
              <a:t> </a:t>
            </a:r>
            <a:r>
              <a:rPr lang="en-US" sz="1800" dirty="0" err="1"/>
              <a:t>mempermudah</a:t>
            </a:r>
            <a:r>
              <a:rPr lang="en-US" sz="1800" dirty="0"/>
              <a:t> </a:t>
            </a:r>
            <a:r>
              <a:rPr lang="en-US" sz="1800" dirty="0" err="1"/>
              <a:t>perusahaan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mengembangkan</a:t>
            </a:r>
            <a:r>
              <a:rPr lang="en-US" sz="1800" dirty="0"/>
              <a:t> </a:t>
            </a:r>
            <a:r>
              <a:rPr lang="en-US" sz="1800" dirty="0" err="1"/>
              <a:t>perusahaan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pemecahan</a:t>
            </a:r>
            <a:r>
              <a:rPr lang="en-US" sz="1800" dirty="0"/>
              <a:t> </a:t>
            </a:r>
            <a:r>
              <a:rPr lang="en-US" sz="1800" dirty="0" err="1"/>
              <a:t>permasalahan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cepat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data yang </a:t>
            </a:r>
            <a:r>
              <a:rPr lang="en-US" sz="1800" dirty="0" err="1"/>
              <a:t>tersedia</a:t>
            </a:r>
            <a:r>
              <a:rPr lang="en-US" sz="1800" dirty="0"/>
              <a:t>.  </a:t>
            </a:r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03239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6632"/>
            <a:ext cx="8229600" cy="69847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System Analyst</a:t>
            </a:r>
            <a:endParaRPr lang="en-US" sz="1600" dirty="0"/>
          </a:p>
          <a:p>
            <a:r>
              <a:rPr lang="en-US" sz="1600" dirty="0" err="1" smtClean="0"/>
              <a:t>menganalisa</a:t>
            </a:r>
            <a:r>
              <a:rPr lang="en-US" sz="1600" dirty="0" smtClean="0"/>
              <a:t> </a:t>
            </a:r>
            <a:r>
              <a:rPr lang="en-US" sz="1600" dirty="0" err="1"/>
              <a:t>kebutuhan</a:t>
            </a:r>
            <a:r>
              <a:rPr lang="en-US" sz="1600" dirty="0"/>
              <a:t> </a:t>
            </a:r>
            <a:r>
              <a:rPr lang="en-US" sz="1600" dirty="0" err="1"/>
              <a:t>para</a:t>
            </a:r>
            <a:r>
              <a:rPr lang="en-US" sz="1600" dirty="0"/>
              <a:t> user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fitur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kemudian</a:t>
            </a:r>
            <a:r>
              <a:rPr lang="en-US" sz="1600" dirty="0"/>
              <a:t> </a:t>
            </a:r>
            <a:r>
              <a:rPr lang="en-US" sz="1600" dirty="0" err="1"/>
              <a:t>merancang</a:t>
            </a:r>
            <a:r>
              <a:rPr lang="en-US" sz="1600" dirty="0"/>
              <a:t> </a:t>
            </a:r>
            <a:r>
              <a:rPr lang="en-US" sz="1600" dirty="0" err="1"/>
              <a:t>spesifikasi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fitur</a:t>
            </a:r>
            <a:r>
              <a:rPr lang="en-US" sz="1600" dirty="0"/>
              <a:t> yang </a:t>
            </a:r>
            <a:r>
              <a:rPr lang="en-US" sz="1600" dirty="0" err="1"/>
              <a:t>nantinya</a:t>
            </a:r>
            <a:r>
              <a:rPr lang="en-US" sz="1600" dirty="0"/>
              <a:t> </a:t>
            </a:r>
            <a:r>
              <a:rPr lang="en-US" sz="1600" dirty="0" err="1"/>
              <a:t>perlu</a:t>
            </a:r>
            <a:r>
              <a:rPr lang="en-US" sz="1600" dirty="0"/>
              <a:t> </a:t>
            </a:r>
            <a:r>
              <a:rPr lang="en-US" sz="1600" dirty="0" err="1"/>
              <a:t>dikembangkan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. </a:t>
            </a:r>
            <a:endParaRPr lang="en-US" sz="1600" dirty="0" smtClean="0"/>
          </a:p>
          <a:p>
            <a:r>
              <a:rPr lang="en-US" sz="1600" dirty="0" err="1" smtClean="0"/>
              <a:t>mengelola</a:t>
            </a:r>
            <a:r>
              <a:rPr lang="en-US" sz="1600" dirty="0" smtClean="0"/>
              <a:t> </a:t>
            </a:r>
            <a:r>
              <a:rPr lang="en-US" sz="1600" dirty="0" err="1"/>
              <a:t>aplikasi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mendeteksi</a:t>
            </a:r>
            <a:r>
              <a:rPr lang="en-US" sz="1600" dirty="0"/>
              <a:t> </a:t>
            </a:r>
            <a:r>
              <a:rPr lang="en-US" sz="1600" dirty="0" err="1"/>
              <a:t>adanya</a:t>
            </a:r>
            <a:r>
              <a:rPr lang="en-US" sz="1600" dirty="0"/>
              <a:t> </a:t>
            </a:r>
            <a:r>
              <a:rPr lang="en-US" sz="1600" dirty="0" err="1"/>
              <a:t>kerusakan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kekurangan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aplikasi</a:t>
            </a:r>
            <a:r>
              <a:rPr lang="en-US" sz="1600" dirty="0" smtClean="0"/>
              <a:t>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IT Consultant</a:t>
            </a:r>
            <a:endParaRPr lang="en-US" sz="1600" dirty="0"/>
          </a:p>
          <a:p>
            <a:r>
              <a:rPr lang="en-US" sz="1600" dirty="0" err="1" smtClean="0"/>
              <a:t>menjadi</a:t>
            </a:r>
            <a:r>
              <a:rPr lang="en-US" sz="1600" dirty="0" smtClean="0"/>
              <a:t> </a:t>
            </a:r>
            <a:r>
              <a:rPr lang="en-US" sz="1600" dirty="0" err="1"/>
              <a:t>penasehat</a:t>
            </a:r>
            <a:r>
              <a:rPr lang="en-US" sz="1600" dirty="0"/>
              <a:t> </a:t>
            </a:r>
            <a:r>
              <a:rPr lang="en-US" sz="1600" dirty="0" err="1"/>
              <a:t>bagi</a:t>
            </a:r>
            <a:r>
              <a:rPr lang="en-US" sz="1600" dirty="0"/>
              <a:t> </a:t>
            </a:r>
            <a:r>
              <a:rPr lang="en-US" sz="1600" dirty="0" err="1"/>
              <a:t>perusahaan-perusahaan</a:t>
            </a:r>
            <a:r>
              <a:rPr lang="en-US" sz="1600" dirty="0"/>
              <a:t> yang </a:t>
            </a:r>
            <a:r>
              <a:rPr lang="en-US" sz="1600" dirty="0" err="1"/>
              <a:t>membutuhkan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solusi</a:t>
            </a:r>
            <a:r>
              <a:rPr lang="en-US" sz="1600" dirty="0"/>
              <a:t> IT </a:t>
            </a:r>
            <a:endParaRPr lang="en-US" sz="1600" dirty="0" smtClean="0"/>
          </a:p>
          <a:p>
            <a:r>
              <a:rPr lang="en-US" sz="1600" dirty="0" err="1" smtClean="0"/>
              <a:t>memberikan</a:t>
            </a:r>
            <a:r>
              <a:rPr lang="en-US" sz="1600" dirty="0" smtClean="0"/>
              <a:t> </a:t>
            </a:r>
            <a:r>
              <a:rPr lang="en-US" sz="1600" dirty="0" err="1"/>
              <a:t>pelatihan</a:t>
            </a:r>
            <a:r>
              <a:rPr lang="en-US" sz="1600" dirty="0"/>
              <a:t> </a:t>
            </a:r>
            <a:r>
              <a:rPr lang="en-US" sz="1600" dirty="0" err="1"/>
              <a:t>mengenai</a:t>
            </a:r>
            <a:r>
              <a:rPr lang="en-US" sz="1600" dirty="0"/>
              <a:t> IT </a:t>
            </a:r>
            <a:r>
              <a:rPr lang="en-US" sz="1600" dirty="0" err="1"/>
              <a:t>kepada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. </a:t>
            </a: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Network Security</a:t>
            </a:r>
            <a:endParaRPr lang="en-US" sz="1600" dirty="0"/>
          </a:p>
          <a:p>
            <a:r>
              <a:rPr lang="en-US" sz="1600" dirty="0" err="1" smtClean="0"/>
              <a:t>profesi</a:t>
            </a:r>
            <a:r>
              <a:rPr lang="en-US" sz="1600" dirty="0" smtClean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berkaitan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keamanan</a:t>
            </a:r>
            <a:r>
              <a:rPr lang="en-US" sz="1600" dirty="0"/>
              <a:t> </a:t>
            </a:r>
            <a:r>
              <a:rPr lang="en-US" sz="1600" dirty="0" err="1"/>
              <a:t>jaringan</a:t>
            </a:r>
            <a:r>
              <a:rPr lang="en-US" sz="1600" dirty="0"/>
              <a:t>. </a:t>
            </a:r>
          </a:p>
          <a:p>
            <a:r>
              <a:rPr lang="en-US" sz="1600" dirty="0"/>
              <a:t>Di </a:t>
            </a:r>
            <a:r>
              <a:rPr lang="en-US" sz="1600" dirty="0" err="1"/>
              <a:t>negara-negara</a:t>
            </a:r>
            <a:r>
              <a:rPr lang="en-US" sz="1600" dirty="0"/>
              <a:t> </a:t>
            </a:r>
            <a:r>
              <a:rPr lang="en-US" sz="1600" dirty="0" err="1"/>
              <a:t>maju</a:t>
            </a:r>
            <a:r>
              <a:rPr lang="en-US" sz="1600" dirty="0"/>
              <a:t> </a:t>
            </a:r>
            <a:r>
              <a:rPr lang="en-US" sz="1600" dirty="0" err="1"/>
              <a:t>saat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profesi</a:t>
            </a:r>
            <a:r>
              <a:rPr lang="en-US" sz="1600" dirty="0"/>
              <a:t> </a:t>
            </a:r>
            <a:r>
              <a:rPr lang="en-US" sz="1600" i="1" dirty="0"/>
              <a:t>Network Security</a:t>
            </a:r>
            <a:r>
              <a:rPr lang="en-US" sz="1600" dirty="0"/>
              <a:t> </a:t>
            </a:r>
            <a:r>
              <a:rPr lang="en-US" sz="1600" dirty="0" err="1"/>
              <a:t>merupakan</a:t>
            </a:r>
            <a:r>
              <a:rPr lang="en-US" sz="1600" dirty="0"/>
              <a:t> </a:t>
            </a:r>
            <a:r>
              <a:rPr lang="en-US" sz="1600" dirty="0" err="1"/>
              <a:t>salah</a:t>
            </a:r>
            <a:r>
              <a:rPr lang="en-US" sz="1600" dirty="0"/>
              <a:t> </a:t>
            </a:r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pekerjaan</a:t>
            </a:r>
            <a:r>
              <a:rPr lang="en-US" sz="1600" dirty="0"/>
              <a:t> </a:t>
            </a:r>
            <a:r>
              <a:rPr lang="en-US" sz="1600" dirty="0" err="1"/>
              <a:t>dibidang</a:t>
            </a:r>
            <a:r>
              <a:rPr lang="en-US" sz="1600" dirty="0"/>
              <a:t> </a:t>
            </a:r>
            <a:r>
              <a:rPr lang="en-US" sz="1600" i="1" dirty="0"/>
              <a:t>cyber security</a:t>
            </a:r>
            <a:r>
              <a:rPr lang="en-US" sz="1600" dirty="0"/>
              <a:t> </a:t>
            </a:r>
            <a:r>
              <a:rPr lang="en-US" sz="1600" dirty="0" err="1"/>
              <a:t>dengan</a:t>
            </a:r>
            <a:r>
              <a:rPr lang="en-US" sz="1600" dirty="0"/>
              <a:t> </a:t>
            </a:r>
            <a:r>
              <a:rPr lang="en-US" sz="1600" i="1" dirty="0" err="1"/>
              <a:t>bayaran</a:t>
            </a:r>
            <a:r>
              <a:rPr lang="en-US" sz="1600" dirty="0"/>
              <a:t> paling </a:t>
            </a:r>
            <a:r>
              <a:rPr lang="en-US" sz="1600" dirty="0" err="1"/>
              <a:t>tinggi</a:t>
            </a:r>
            <a:endParaRPr lang="en-US" sz="1600" dirty="0" smtClean="0"/>
          </a:p>
          <a:p>
            <a:r>
              <a:rPr lang="en-US" sz="1600" dirty="0" err="1" smtClean="0"/>
              <a:t>menjaga</a:t>
            </a:r>
            <a:r>
              <a:rPr lang="en-US" sz="1600" dirty="0" smtClean="0"/>
              <a:t> </a:t>
            </a:r>
            <a:r>
              <a:rPr lang="en-US" sz="1600" dirty="0" err="1"/>
              <a:t>keamanan</a:t>
            </a:r>
            <a:r>
              <a:rPr lang="en-US" sz="1600" dirty="0"/>
              <a:t> </a:t>
            </a:r>
            <a:r>
              <a:rPr lang="en-US" sz="1600" dirty="0" err="1"/>
              <a:t>jaringan</a:t>
            </a:r>
            <a:r>
              <a:rPr lang="en-US" sz="1600" dirty="0"/>
              <a:t> agar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mudah</a:t>
            </a:r>
            <a:r>
              <a:rPr lang="en-US" sz="1600" dirty="0"/>
              <a:t> </a:t>
            </a:r>
            <a:r>
              <a:rPr lang="en-US" sz="1600" dirty="0" err="1"/>
              <a:t>dibobol</a:t>
            </a:r>
            <a:r>
              <a:rPr lang="en-US" sz="1600" dirty="0"/>
              <a:t> </a:t>
            </a:r>
            <a:r>
              <a:rPr lang="en-US" sz="1600" dirty="0" err="1"/>
              <a:t>para</a:t>
            </a:r>
            <a:r>
              <a:rPr lang="en-US" sz="1600" dirty="0"/>
              <a:t> </a:t>
            </a:r>
            <a:r>
              <a:rPr lang="en-US" sz="1600" dirty="0" smtClean="0"/>
              <a:t>hacker, yang </a:t>
            </a:r>
            <a:r>
              <a:rPr lang="en-US" sz="1600" dirty="0" err="1" smtClean="0"/>
              <a:t>akan</a:t>
            </a:r>
            <a:r>
              <a:rPr lang="en-US" sz="1600" dirty="0" smtClean="0"/>
              <a:t> </a:t>
            </a:r>
            <a:r>
              <a:rPr lang="en-US" sz="1600" dirty="0" err="1" smtClean="0"/>
              <a:t>membuat</a:t>
            </a:r>
            <a:r>
              <a:rPr lang="en-US" sz="1600" dirty="0" smtClean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</a:t>
            </a:r>
            <a:r>
              <a:rPr lang="en-US" sz="1600" dirty="0" err="1"/>
              <a:t>terkuak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publik</a:t>
            </a:r>
            <a:r>
              <a:rPr lang="en-US" sz="1600" dirty="0"/>
              <a:t>. </a:t>
            </a:r>
            <a:endParaRPr lang="en-US" sz="1600" dirty="0" smtClean="0"/>
          </a:p>
          <a:p>
            <a:r>
              <a:rPr lang="en-US" sz="1600" dirty="0" err="1" smtClean="0"/>
              <a:t>menguasai</a:t>
            </a:r>
            <a:r>
              <a:rPr lang="en-US" sz="1600" dirty="0" smtClean="0"/>
              <a:t> </a:t>
            </a:r>
            <a:r>
              <a:rPr lang="en-US" sz="1600" dirty="0" err="1"/>
              <a:t>seni</a:t>
            </a:r>
            <a:r>
              <a:rPr lang="en-US" sz="1600" dirty="0"/>
              <a:t> </a:t>
            </a:r>
            <a:r>
              <a:rPr lang="en-US" sz="1600" dirty="0" err="1"/>
              <a:t>meretas</a:t>
            </a:r>
            <a:r>
              <a:rPr lang="en-US" sz="1600" dirty="0"/>
              <a:t>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mengetahui</a:t>
            </a:r>
            <a:r>
              <a:rPr lang="en-US" sz="1600" dirty="0" smtClean="0"/>
              <a:t> </a:t>
            </a:r>
            <a:r>
              <a:rPr lang="en-US" sz="1600" dirty="0" err="1" smtClean="0"/>
              <a:t>kelemahan</a:t>
            </a:r>
            <a:r>
              <a:rPr lang="en-US" sz="1600" dirty="0" smtClean="0"/>
              <a:t> </a:t>
            </a:r>
            <a:r>
              <a:rPr lang="en-US" sz="1600" dirty="0" err="1" smtClean="0"/>
              <a:t>sistem</a:t>
            </a:r>
            <a:r>
              <a:rPr lang="en-US" sz="1600" dirty="0" smtClean="0"/>
              <a:t> </a:t>
            </a:r>
            <a:r>
              <a:rPr lang="en-US" sz="1600" dirty="0" err="1" smtClean="0"/>
              <a:t>dan</a:t>
            </a:r>
            <a:r>
              <a:rPr lang="en-US" sz="1600" dirty="0" smtClean="0"/>
              <a:t>  </a:t>
            </a:r>
            <a:r>
              <a:rPr lang="en-US" sz="1600" dirty="0" err="1"/>
              <a:t>mendapatkan</a:t>
            </a:r>
            <a:r>
              <a:rPr lang="en-US" sz="1600" dirty="0"/>
              <a:t> </a:t>
            </a:r>
            <a:r>
              <a:rPr lang="en-US" sz="1600" dirty="0" err="1"/>
              <a:t>solusi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keamanan</a:t>
            </a:r>
            <a:r>
              <a:rPr lang="en-US" sz="1600" dirty="0"/>
              <a:t> </a:t>
            </a:r>
            <a:r>
              <a:rPr lang="en-US" sz="1600" dirty="0" err="1"/>
              <a:t>jaringan</a:t>
            </a:r>
            <a:r>
              <a:rPr lang="en-US" sz="1600" dirty="0"/>
              <a:t> agar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mudah</a:t>
            </a:r>
            <a:r>
              <a:rPr lang="en-US" sz="1600" dirty="0"/>
              <a:t> </a:t>
            </a:r>
            <a:r>
              <a:rPr lang="en-US" sz="1600" dirty="0" err="1"/>
              <a:t>dibobol</a:t>
            </a:r>
            <a:r>
              <a:rPr lang="en-US" sz="1600" dirty="0"/>
              <a:t> </a:t>
            </a:r>
            <a:r>
              <a:rPr lang="en-US" sz="1600" dirty="0" err="1"/>
              <a:t>para</a:t>
            </a:r>
            <a:r>
              <a:rPr lang="en-US" sz="1600" dirty="0"/>
              <a:t> hacker. </a:t>
            </a:r>
            <a:endParaRPr lang="en-US" sz="1600" dirty="0" smtClean="0"/>
          </a:p>
          <a:p>
            <a:r>
              <a:rPr lang="en-US" sz="1600" dirty="0" err="1" smtClean="0"/>
              <a:t>menjaga</a:t>
            </a:r>
            <a:r>
              <a:rPr lang="en-US" sz="1600" dirty="0" smtClean="0"/>
              <a:t> </a:t>
            </a:r>
            <a:r>
              <a:rPr lang="en-US" sz="1600" dirty="0" err="1"/>
              <a:t>kerahasiaan</a:t>
            </a:r>
            <a:r>
              <a:rPr lang="en-US" sz="1600" dirty="0"/>
              <a:t> data </a:t>
            </a:r>
            <a:r>
              <a:rPr lang="en-US" sz="1600" dirty="0" err="1"/>
              <a:t>perusahaan</a:t>
            </a:r>
            <a:r>
              <a:rPr lang="en-US" sz="1600" dirty="0" smtClean="0"/>
              <a:t>.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b="1" i="1" dirty="0"/>
              <a:t>Information security analyst</a:t>
            </a:r>
            <a:endParaRPr lang="en-US" sz="1600" b="1" dirty="0"/>
          </a:p>
          <a:p>
            <a:r>
              <a:rPr lang="en-US" sz="1600" dirty="0" err="1"/>
              <a:t>bertugas</a:t>
            </a:r>
            <a:r>
              <a:rPr lang="en-US" sz="1600" dirty="0"/>
              <a:t> </a:t>
            </a:r>
            <a:r>
              <a:rPr lang="en-US" sz="1600" dirty="0" err="1"/>
              <a:t>mendesain</a:t>
            </a:r>
            <a:r>
              <a:rPr lang="en-US" sz="1600" dirty="0"/>
              <a:t> </a:t>
            </a:r>
            <a:r>
              <a:rPr lang="en-US" sz="1600" dirty="0" err="1" smtClean="0"/>
              <a:t>pengamanan</a:t>
            </a:r>
            <a:r>
              <a:rPr lang="en-US" sz="1600" dirty="0" smtClean="0"/>
              <a:t> </a:t>
            </a:r>
            <a:r>
              <a:rPr lang="en-US" sz="1600" dirty="0" err="1"/>
              <a:t>teknologi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melindungi</a:t>
            </a:r>
            <a:r>
              <a:rPr lang="en-US" sz="1600" dirty="0"/>
              <a:t> </a:t>
            </a:r>
            <a:r>
              <a:rPr lang="en-US" sz="1600" dirty="0" err="1"/>
              <a:t>berbagai</a:t>
            </a:r>
            <a:r>
              <a:rPr lang="en-US" sz="1600" dirty="0"/>
              <a:t> </a:t>
            </a:r>
            <a:r>
              <a:rPr lang="en-US" sz="1600" dirty="0" err="1"/>
              <a:t>macam</a:t>
            </a:r>
            <a:r>
              <a:rPr lang="en-US" sz="1600" dirty="0"/>
              <a:t> </a:t>
            </a:r>
            <a:r>
              <a:rPr lang="en-US" sz="1600" dirty="0" err="1"/>
              <a:t>fasilitas</a:t>
            </a:r>
            <a:r>
              <a:rPr lang="en-US" sz="1600" dirty="0"/>
              <a:t> </a:t>
            </a:r>
            <a:r>
              <a:rPr lang="en-US" sz="1600" dirty="0" err="1"/>
              <a:t>teknologi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, </a:t>
            </a:r>
            <a:r>
              <a:rPr lang="en-US" sz="1600" dirty="0" err="1"/>
              <a:t>meliputi</a:t>
            </a:r>
            <a:r>
              <a:rPr lang="en-US" sz="1600" dirty="0"/>
              <a:t>  </a:t>
            </a:r>
            <a:r>
              <a:rPr lang="en-US" sz="1600" dirty="0" err="1"/>
              <a:t>Jaringan</a:t>
            </a:r>
            <a:r>
              <a:rPr lang="en-US" sz="1600" dirty="0"/>
              <a:t> </a:t>
            </a:r>
            <a:r>
              <a:rPr lang="en-US" sz="1600" dirty="0" err="1"/>
              <a:t>komputer</a:t>
            </a:r>
            <a:r>
              <a:rPr lang="en-US" sz="1600" dirty="0"/>
              <a:t>,  Data, </a:t>
            </a:r>
            <a:r>
              <a:rPr lang="en-US" sz="1600" dirty="0" err="1"/>
              <a:t>dan</a:t>
            </a:r>
            <a:r>
              <a:rPr lang="en-US" sz="1600" dirty="0"/>
              <a:t> Software.</a:t>
            </a:r>
          </a:p>
          <a:p>
            <a:r>
              <a:rPr lang="en-US" sz="1600" dirty="0" err="1"/>
              <a:t>mengembangkan</a:t>
            </a:r>
            <a:r>
              <a:rPr lang="en-US" sz="1600" dirty="0"/>
              <a:t> ide </a:t>
            </a:r>
            <a:r>
              <a:rPr lang="en-US" sz="1600" i="1" dirty="0"/>
              <a:t>recovery system</a:t>
            </a:r>
            <a:r>
              <a:rPr lang="en-US" sz="1600" dirty="0"/>
              <a:t> </a:t>
            </a: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malfungsi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 </a:t>
            </a:r>
            <a:r>
              <a:rPr lang="en-US" sz="1600" i="1" dirty="0"/>
              <a:t>crash</a:t>
            </a:r>
            <a:r>
              <a:rPr lang="en-US" sz="1600" dirty="0"/>
              <a:t> </a:t>
            </a:r>
            <a:r>
              <a:rPr lang="en-US" sz="1600" dirty="0" err="1"/>
              <a:t>pada</a:t>
            </a:r>
            <a:r>
              <a:rPr lang="en-US" sz="1600" dirty="0"/>
              <a:t> program.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3322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19268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i="1" dirty="0" smtClean="0"/>
              <a:t>Business </a:t>
            </a:r>
            <a:r>
              <a:rPr lang="en-US" b="1" i="1" dirty="0"/>
              <a:t>Analyst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penghubung</a:t>
            </a:r>
            <a:r>
              <a:rPr lang="en-US" dirty="0" smtClean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pemegang</a:t>
            </a:r>
            <a:r>
              <a:rPr lang="en-US" dirty="0"/>
              <a:t> </a:t>
            </a:r>
            <a:r>
              <a:rPr lang="en-US" dirty="0" err="1"/>
              <a:t>saham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IT </a:t>
            </a:r>
            <a:r>
              <a:rPr lang="en-US" dirty="0" err="1"/>
              <a:t>dengan</a:t>
            </a:r>
            <a:r>
              <a:rPr lang="en-US" dirty="0"/>
              <a:t> </a:t>
            </a:r>
            <a:r>
              <a:rPr lang="en-US" i="1" dirty="0"/>
              <a:t>user.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i="1" dirty="0" smtClean="0"/>
              <a:t>Project </a:t>
            </a:r>
            <a:r>
              <a:rPr lang="en-US" b="1" i="1" dirty="0"/>
              <a:t>Manager</a:t>
            </a:r>
            <a:endParaRPr lang="en-US" dirty="0"/>
          </a:p>
          <a:p>
            <a:r>
              <a:rPr lang="en-US" dirty="0" err="1" smtClean="0"/>
              <a:t>penggerak</a:t>
            </a:r>
            <a:r>
              <a:rPr lang="en-US" dirty="0" smtClean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/>
              <a:t>keberlangsungan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b="1" i="1" dirty="0" smtClean="0"/>
              <a:t>E-Commerce </a:t>
            </a:r>
            <a:r>
              <a:rPr lang="en-US" b="1" i="1" dirty="0"/>
              <a:t>System Developer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Menguasai</a:t>
            </a:r>
            <a:r>
              <a:rPr lang="en-US" dirty="0" smtClean="0"/>
              <a:t> </a:t>
            </a:r>
            <a:r>
              <a:rPr lang="en-US" dirty="0" err="1" smtClean="0"/>
              <a:t>alur</a:t>
            </a:r>
            <a:r>
              <a:rPr lang="en-US" dirty="0" smtClean="0"/>
              <a:t> </a:t>
            </a:r>
            <a:r>
              <a:rPr lang="en-US" dirty="0" err="1"/>
              <a:t>sistem</a:t>
            </a:r>
            <a:r>
              <a:rPr lang="en-US" dirty="0"/>
              <a:t>,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, </a:t>
            </a:r>
            <a:r>
              <a:rPr lang="en-US" dirty="0" smtClean="0"/>
              <a:t>UI </a:t>
            </a:r>
            <a:r>
              <a:rPr lang="en-US" dirty="0" err="1"/>
              <a:t>dan</a:t>
            </a:r>
            <a:r>
              <a:rPr lang="en-US" dirty="0"/>
              <a:t> UX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sistem</a:t>
            </a:r>
            <a:r>
              <a:rPr lang="en-US" dirty="0"/>
              <a:t> </a:t>
            </a:r>
            <a:r>
              <a:rPr lang="en-US" i="1" dirty="0"/>
              <a:t>e-commerce</a:t>
            </a:r>
            <a:r>
              <a:rPr lang="en-US" dirty="0"/>
              <a:t> </a:t>
            </a:r>
            <a:r>
              <a:rPr lang="en-US" dirty="0" err="1"/>
              <a:t>perusahaan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i="1" dirty="0" smtClean="0"/>
              <a:t>Database </a:t>
            </a:r>
            <a:r>
              <a:rPr lang="en-US" b="1" i="1" dirty="0"/>
              <a:t>Administrator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mengelola</a:t>
            </a:r>
            <a:r>
              <a:rPr lang="en-US" dirty="0" smtClean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merapikan</a:t>
            </a:r>
            <a:r>
              <a:rPr lang="en-US" dirty="0"/>
              <a:t> data </a:t>
            </a:r>
            <a:r>
              <a:rPr lang="en-US" dirty="0" err="1"/>
              <a:t>perusahaan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i="1" dirty="0" smtClean="0"/>
              <a:t>System </a:t>
            </a:r>
            <a:r>
              <a:rPr lang="en-US" b="1" i="1" dirty="0"/>
              <a:t>Engineer</a:t>
            </a:r>
            <a:endParaRPr lang="en-US" dirty="0"/>
          </a:p>
          <a:p>
            <a:r>
              <a:rPr lang="en-US" dirty="0" err="1" smtClean="0"/>
              <a:t>mendesain</a:t>
            </a:r>
            <a:r>
              <a:rPr lang="en-US" dirty="0" smtClean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kompleks</a:t>
            </a:r>
            <a:r>
              <a:rPr lang="en-US" dirty="0"/>
              <a:t>. </a:t>
            </a:r>
            <a:endParaRPr lang="en-US" dirty="0" smtClean="0"/>
          </a:p>
          <a:p>
            <a:r>
              <a:rPr lang="en-US" i="1" dirty="0" smtClean="0"/>
              <a:t>System </a:t>
            </a:r>
            <a:r>
              <a:rPr lang="en-US" i="1" dirty="0"/>
              <a:t>Engineering 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interdisipliner</a:t>
            </a:r>
            <a:r>
              <a:rPr lang="en-US" dirty="0"/>
              <a:t> yang </a:t>
            </a:r>
            <a:r>
              <a:rPr lang="en-US" dirty="0" err="1"/>
              <a:t>menggabungkan</a:t>
            </a:r>
            <a:r>
              <a:rPr lang="en-US" dirty="0"/>
              <a:t> </a:t>
            </a:r>
            <a:r>
              <a:rPr lang="en-US" dirty="0" err="1" smtClean="0"/>
              <a:t>Teknik</a:t>
            </a:r>
            <a:r>
              <a:rPr lang="en-US" dirty="0" smtClean="0"/>
              <a:t> Hardware </a:t>
            </a:r>
            <a:r>
              <a:rPr lang="en-US" dirty="0" err="1" smtClean="0"/>
              <a:t>dan</a:t>
            </a:r>
            <a:r>
              <a:rPr lang="en-US" dirty="0" smtClean="0"/>
              <a:t> software.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86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26469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i="1" dirty="0" smtClean="0"/>
              <a:t>Information </a:t>
            </a:r>
            <a:r>
              <a:rPr lang="en-US" b="1" i="1" dirty="0"/>
              <a:t>System Manager</a:t>
            </a:r>
            <a:endParaRPr lang="en-US" dirty="0"/>
          </a:p>
          <a:p>
            <a:r>
              <a:rPr lang="en-US" dirty="0" err="1" smtClean="0"/>
              <a:t>mengendalikan</a:t>
            </a:r>
            <a:r>
              <a:rPr lang="en-US" dirty="0" smtClean="0"/>
              <a:t> </a:t>
            </a:r>
            <a:r>
              <a:rPr lang="en-US" dirty="0" err="1"/>
              <a:t>sistem</a:t>
            </a:r>
            <a:r>
              <a:rPr lang="en-US" dirty="0"/>
              <a:t> agar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proses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 smtClean="0"/>
              <a:t>tugas</a:t>
            </a:r>
            <a:r>
              <a:rPr lang="en-US" dirty="0" smtClean="0"/>
              <a:t> </a:t>
            </a:r>
            <a:r>
              <a:rPr lang="en-US" dirty="0" err="1"/>
              <a:t>profesi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 </a:t>
            </a:r>
            <a:r>
              <a:rPr lang="en-US" dirty="0" err="1"/>
              <a:t>perencanaan</a:t>
            </a:r>
            <a:r>
              <a:rPr lang="en-US" dirty="0"/>
              <a:t>, </a:t>
            </a:r>
            <a:r>
              <a:rPr lang="en-US" dirty="0" err="1"/>
              <a:t>instalasi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 </a:t>
            </a:r>
            <a:r>
              <a:rPr lang="en-US" i="1" dirty="0"/>
              <a:t>maintenance,</a:t>
            </a:r>
            <a:r>
              <a:rPr lang="en-US" dirty="0"/>
              <a:t> 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menangani</a:t>
            </a:r>
            <a:r>
              <a:rPr lang="en-US" dirty="0"/>
              <a:t> </a:t>
            </a:r>
            <a:r>
              <a:rPr lang="en-US" i="1" dirty="0"/>
              <a:t>upgrade</a:t>
            </a:r>
            <a:r>
              <a:rPr lang="en-US" dirty="0"/>
              <a:t> </a:t>
            </a:r>
            <a:r>
              <a:rPr lang="en-US" dirty="0" err="1"/>
              <a:t>pada</a:t>
            </a:r>
            <a:r>
              <a:rPr lang="en-US" dirty="0"/>
              <a:t> </a:t>
            </a:r>
            <a:r>
              <a:rPr lang="en-US" i="1" dirty="0"/>
              <a:t>hardware</a:t>
            </a:r>
            <a:r>
              <a:rPr lang="en-US" dirty="0"/>
              <a:t> </a:t>
            </a:r>
            <a:r>
              <a:rPr lang="en-US" dirty="0" err="1"/>
              <a:t>dan</a:t>
            </a:r>
            <a:r>
              <a:rPr lang="en-US" dirty="0"/>
              <a:t> </a:t>
            </a:r>
            <a:r>
              <a:rPr lang="en-US" i="1" dirty="0"/>
              <a:t>software.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  <a:endParaRPr lang="en-US" b="1" dirty="0"/>
          </a:p>
          <a:p>
            <a:pPr marL="0" indent="0">
              <a:buNone/>
            </a:pPr>
            <a:r>
              <a:rPr lang="en-US" b="1" i="1" dirty="0" smtClean="0"/>
              <a:t>Software </a:t>
            </a:r>
            <a:r>
              <a:rPr lang="en-US" b="1" i="1" dirty="0"/>
              <a:t>developer</a:t>
            </a:r>
            <a:endParaRPr lang="en-US" b="1" dirty="0"/>
          </a:p>
          <a:p>
            <a:r>
              <a:rPr lang="en-US" dirty="0" err="1" smtClean="0"/>
              <a:t>Tugas</a:t>
            </a:r>
            <a:r>
              <a:rPr lang="en-US" dirty="0" smtClean="0"/>
              <a:t> : </a:t>
            </a:r>
            <a:r>
              <a:rPr lang="en-US" dirty="0" err="1" smtClean="0"/>
              <a:t>pembuatan</a:t>
            </a:r>
            <a:r>
              <a:rPr lang="en-US" dirty="0"/>
              <a:t>, </a:t>
            </a:r>
            <a:r>
              <a:rPr lang="en-US" dirty="0" err="1"/>
              <a:t>pengembangan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program-program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.</a:t>
            </a:r>
          </a:p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, </a:t>
            </a:r>
            <a:r>
              <a:rPr lang="en-US" i="1" dirty="0"/>
              <a:t>network distribution</a:t>
            </a:r>
            <a:r>
              <a:rPr lang="en-US" dirty="0"/>
              <a:t>, </a:t>
            </a:r>
            <a:r>
              <a:rPr lang="en-US" dirty="0" err="1"/>
              <a:t>serta</a:t>
            </a:r>
            <a:r>
              <a:rPr lang="en-US" dirty="0"/>
              <a:t> </a:t>
            </a:r>
            <a:r>
              <a:rPr lang="en-US" i="1" dirty="0"/>
              <a:t>software compiler </a:t>
            </a:r>
            <a:r>
              <a:rPr lang="en-US" dirty="0"/>
              <a:t>yang </a:t>
            </a:r>
            <a:r>
              <a:rPr lang="en-US" dirty="0" err="1"/>
              <a:t>mengkonversi</a:t>
            </a:r>
            <a:r>
              <a:rPr lang="en-US" dirty="0"/>
              <a:t> program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dieksekusi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Programmer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mengembangkannya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2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" y="836712"/>
            <a:ext cx="9068376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003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26469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ERP</a:t>
            </a:r>
            <a:r>
              <a:rPr lang="en-US" b="1" dirty="0"/>
              <a:t> </a:t>
            </a:r>
            <a:r>
              <a:rPr lang="en-US" b="1" i="1" dirty="0"/>
              <a:t>consultant</a:t>
            </a:r>
            <a:endParaRPr lang="en-US" b="1" dirty="0"/>
          </a:p>
          <a:p>
            <a:r>
              <a:rPr lang="en-US" dirty="0" err="1" smtClean="0"/>
              <a:t>bertanggung</a:t>
            </a:r>
            <a:r>
              <a:rPr lang="en-US" dirty="0" smtClean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menyesuaikan</a:t>
            </a:r>
            <a:r>
              <a:rPr lang="en-US" dirty="0"/>
              <a:t> </a:t>
            </a:r>
            <a:r>
              <a:rPr lang="en-US" dirty="0" err="1"/>
              <a:t>paket</a:t>
            </a:r>
            <a:r>
              <a:rPr lang="en-US" dirty="0"/>
              <a:t> </a:t>
            </a:r>
            <a:r>
              <a:rPr lang="en-US" i="1" dirty="0"/>
              <a:t>software </a:t>
            </a:r>
            <a:r>
              <a:rPr lang="en-US" dirty="0"/>
              <a:t>ERP (</a:t>
            </a:r>
            <a:r>
              <a:rPr lang="en-US" i="1" dirty="0"/>
              <a:t>enterprise resource planning)</a:t>
            </a:r>
            <a:r>
              <a:rPr lang="en-US" dirty="0"/>
              <a:t>.</a:t>
            </a:r>
          </a:p>
          <a:p>
            <a:r>
              <a:rPr lang="en-US" dirty="0" smtClean="0">
                <a:sym typeface="Wingdings" pitchFamily="2" charset="2"/>
              </a:rPr>
              <a:t> </a:t>
            </a:r>
            <a:r>
              <a:rPr lang="en-US" dirty="0" smtClean="0"/>
              <a:t>ERP </a:t>
            </a:r>
            <a:r>
              <a:rPr lang="en-US" dirty="0" err="1"/>
              <a:t>adalah</a:t>
            </a:r>
            <a:r>
              <a:rPr lang="en-US" dirty="0"/>
              <a:t> </a:t>
            </a:r>
            <a:r>
              <a:rPr lang="en-US" i="1" dirty="0"/>
              <a:t>software</a:t>
            </a:r>
            <a:r>
              <a:rPr lang="en-US" dirty="0"/>
              <a:t> </a:t>
            </a:r>
            <a:r>
              <a:rPr lang="en-US" dirty="0" err="1"/>
              <a:t>manajemen</a:t>
            </a:r>
            <a:r>
              <a:rPr lang="en-US" dirty="0"/>
              <a:t> proses </a:t>
            </a:r>
            <a:r>
              <a:rPr lang="en-US" dirty="0" err="1"/>
              <a:t>bisnis</a:t>
            </a:r>
            <a:r>
              <a:rPr lang="en-US" dirty="0"/>
              <a:t> yang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terintegrasi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, </a:t>
            </a:r>
            <a:r>
              <a:rPr lang="en-US" dirty="0" err="1"/>
              <a:t>jasa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.</a:t>
            </a:r>
          </a:p>
          <a:p>
            <a:r>
              <a:rPr lang="en-US" dirty="0" err="1" smtClean="0"/>
              <a:t>memahami</a:t>
            </a:r>
            <a:r>
              <a:rPr lang="en-US" dirty="0" smtClean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ide-ide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klien</a:t>
            </a:r>
            <a:r>
              <a:rPr lang="en-US" dirty="0"/>
              <a:t> yang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dikembangkan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penyediaan</a:t>
            </a:r>
            <a:r>
              <a:rPr lang="en-US" dirty="0"/>
              <a:t> ERP.</a:t>
            </a:r>
          </a:p>
          <a:p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  ERP </a:t>
            </a:r>
            <a:r>
              <a:rPr lang="en-US" i="1" dirty="0"/>
              <a:t>consultant 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 </a:t>
            </a:r>
            <a:r>
              <a:rPr lang="en-US" i="1" dirty="0"/>
              <a:t>software</a:t>
            </a:r>
            <a:r>
              <a:rPr lang="en-US" dirty="0"/>
              <a:t> ERP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yang </a:t>
            </a:r>
            <a:r>
              <a:rPr lang="en-US" dirty="0" err="1"/>
              <a:t>muncul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dirty="0" smtClean="0"/>
              <a:t>Web </a:t>
            </a:r>
            <a:r>
              <a:rPr lang="en-US" b="1" i="1" dirty="0"/>
              <a:t>content administrator</a:t>
            </a:r>
            <a:endParaRPr lang="en-US" b="1" dirty="0"/>
          </a:p>
          <a:p>
            <a:pPr marL="0" indent="0">
              <a:buNone/>
            </a:pPr>
            <a:r>
              <a:rPr lang="en-US" dirty="0" err="1" smtClean="0"/>
              <a:t>merencanakan</a:t>
            </a:r>
            <a:r>
              <a:rPr lang="en-US" dirty="0" smtClean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mengorganisasikan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konten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 </a:t>
            </a:r>
            <a:r>
              <a:rPr lang="en-US" i="1" dirty="0"/>
              <a:t>website</a:t>
            </a:r>
            <a:r>
              <a:rPr lang="en-US" dirty="0"/>
              <a:t> </a:t>
            </a:r>
            <a:r>
              <a:rPr lang="en-US" dirty="0" err="1"/>
              <a:t>perusahaan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/>
              <a:t>Technical support specialist</a:t>
            </a:r>
            <a:endParaRPr lang="en-US" b="1" dirty="0"/>
          </a:p>
          <a:p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 </a:t>
            </a:r>
            <a:r>
              <a:rPr lang="en-US" i="1" dirty="0"/>
              <a:t>end users.</a:t>
            </a:r>
            <a:r>
              <a:rPr lang="en-US" dirty="0"/>
              <a:t> </a:t>
            </a:r>
          </a:p>
          <a:p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</a:t>
            </a:r>
            <a:r>
              <a:rPr lang="en-US" dirty="0" err="1"/>
              <a:t>teknikal</a:t>
            </a:r>
            <a:r>
              <a:rPr lang="en-US" dirty="0"/>
              <a:t>, </a:t>
            </a:r>
            <a:r>
              <a:rPr lang="en-US" i="1" dirty="0"/>
              <a:t>hardware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 </a:t>
            </a:r>
            <a:r>
              <a:rPr lang="en-US" i="1" dirty="0"/>
              <a:t>software.</a:t>
            </a:r>
            <a:endParaRPr lang="en-US" dirty="0"/>
          </a:p>
          <a:p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dukungan</a:t>
            </a:r>
            <a:r>
              <a:rPr lang="en-US" dirty="0"/>
              <a:t>, tips,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dokumentasi</a:t>
            </a:r>
            <a:r>
              <a:rPr lang="en-US" dirty="0"/>
              <a:t> </a:t>
            </a:r>
            <a:r>
              <a:rPr lang="en-US" dirty="0" err="1"/>
              <a:t>teknis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guna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isu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5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3367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i="1" dirty="0" smtClean="0"/>
              <a:t>Computer </a:t>
            </a:r>
            <a:r>
              <a:rPr lang="en-US" b="1" i="1" dirty="0"/>
              <a:t>system analyst</a:t>
            </a:r>
            <a:endParaRPr lang="en-US" b="1" dirty="0"/>
          </a:p>
          <a:p>
            <a:pPr marL="0" indent="0">
              <a:buNone/>
            </a:pPr>
            <a:r>
              <a:rPr lang="en-US" dirty="0" err="1" smtClean="0"/>
              <a:t>mengevaluasi</a:t>
            </a:r>
            <a:r>
              <a:rPr lang="en-US" dirty="0" smtClean="0"/>
              <a:t> </a:t>
            </a:r>
            <a:r>
              <a:rPr lang="en-US" dirty="0" err="1" smtClean="0"/>
              <a:t>kebutuhan</a:t>
            </a:r>
            <a:r>
              <a:rPr lang="en-US" dirty="0" smtClean="0"/>
              <a:t> </a:t>
            </a: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merekomendasikan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smtClean="0"/>
              <a:t>program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 smtClean="0"/>
              <a:t>sistem</a:t>
            </a:r>
            <a:r>
              <a:rPr lang="en-US" i="1" dirty="0" smtClean="0"/>
              <a:t>, </a:t>
            </a:r>
            <a:r>
              <a:rPr lang="en-US" i="1" dirty="0" err="1" smtClean="0"/>
              <a:t>sehingga</a:t>
            </a:r>
            <a:r>
              <a:rPr lang="en-US" i="1" dirty="0" smtClean="0"/>
              <a:t> </a:t>
            </a:r>
            <a:r>
              <a:rPr lang="en-US" i="1" dirty="0" err="1" smtClean="0"/>
              <a:t>dapat</a:t>
            </a:r>
            <a:r>
              <a:rPr lang="en-US" i="1" dirty="0" smtClean="0"/>
              <a:t> </a:t>
            </a:r>
            <a:r>
              <a:rPr lang="en-US" dirty="0" err="1" smtClean="0"/>
              <a:t>meningkatkan</a:t>
            </a:r>
            <a:r>
              <a:rPr lang="en-US" dirty="0" smtClean="0"/>
              <a:t> </a:t>
            </a:r>
            <a:r>
              <a:rPr lang="en-US" dirty="0" err="1"/>
              <a:t>akurasi</a:t>
            </a:r>
            <a:r>
              <a:rPr lang="en-US" dirty="0"/>
              <a:t>, </a:t>
            </a:r>
            <a:r>
              <a:rPr lang="en-US" dirty="0" err="1"/>
              <a:t>efisiensi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 smtClean="0"/>
              <a:t>Data </a:t>
            </a:r>
            <a:r>
              <a:rPr lang="en-US" b="1" i="1" dirty="0"/>
              <a:t>scientist</a:t>
            </a:r>
            <a:endParaRPr lang="en-US" b="1" dirty="0"/>
          </a:p>
          <a:p>
            <a:pPr marL="0" indent="0">
              <a:buNone/>
            </a:pPr>
            <a:r>
              <a:rPr lang="en-US" dirty="0" err="1" smtClean="0"/>
              <a:t>bertanggung</a:t>
            </a:r>
            <a:r>
              <a:rPr lang="en-US" dirty="0" smtClean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mengolah</a:t>
            </a:r>
            <a:r>
              <a:rPr lang="en-US" dirty="0"/>
              <a:t> data </a:t>
            </a:r>
            <a:r>
              <a:rPr lang="en-US" dirty="0" err="1"/>
              <a:t>mentah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yang </a:t>
            </a:r>
            <a:r>
              <a:rPr lang="en-US" dirty="0" err="1"/>
              <a:t>berguna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/>
              <a:t>Data analyst</a:t>
            </a:r>
            <a:endParaRPr lang="en-US" b="1" dirty="0"/>
          </a:p>
          <a:p>
            <a:pPr marL="0" indent="0">
              <a:buNone/>
            </a:pPr>
            <a:r>
              <a:rPr lang="en-US" dirty="0" err="1"/>
              <a:t>bergelut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prosedur</a:t>
            </a:r>
            <a:r>
              <a:rPr lang="en-US" dirty="0"/>
              <a:t> </a:t>
            </a:r>
            <a:r>
              <a:rPr lang="en-US" i="1" dirty="0"/>
              <a:t>coding 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menganalisis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mengaplikasikan</a:t>
            </a:r>
            <a:r>
              <a:rPr lang="en-US" dirty="0"/>
              <a:t> data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/>
              <a:t>keputusan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8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ICT ?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73794"/>
            <a:ext cx="180020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17006"/>
            <a:ext cx="2811718" cy="1594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7848872" cy="392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478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Pengaruh</a:t>
            </a:r>
            <a:r>
              <a:rPr lang="en-US" dirty="0" smtClean="0"/>
              <a:t> </a:t>
            </a:r>
            <a:r>
              <a:rPr lang="en-US" dirty="0" err="1" smtClean="0"/>
              <a:t>Perkembangan</a:t>
            </a:r>
            <a:r>
              <a:rPr lang="en-US" dirty="0" smtClean="0"/>
              <a:t> ICT.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76064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TEKNOLOGI INFORMASI </a:t>
            </a:r>
          </a:p>
          <a:p>
            <a:r>
              <a:rPr lang="en-US" dirty="0" err="1" smtClean="0"/>
              <a:t>Dulu</a:t>
            </a:r>
            <a:r>
              <a:rPr lang="en-US" dirty="0" smtClean="0"/>
              <a:t> </a:t>
            </a:r>
            <a:r>
              <a:rPr lang="en-US" dirty="0" err="1" smtClean="0"/>
              <a:t>perangkat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mengetik</a:t>
            </a:r>
            <a:r>
              <a:rPr lang="en-US" dirty="0" smtClean="0"/>
              <a:t> </a:t>
            </a:r>
            <a:r>
              <a:rPr lang="en-US" dirty="0" err="1" smtClean="0"/>
              <a:t>dokumen</a:t>
            </a:r>
            <a:r>
              <a:rPr lang="en-US" dirty="0" smtClean="0"/>
              <a:t>.</a:t>
            </a:r>
          </a:p>
          <a:p>
            <a:r>
              <a:rPr lang="en-US" dirty="0" smtClean="0"/>
              <a:t>SAAT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>
                <a:sym typeface="Wingdings" pitchFamily="2" charset="2"/>
              </a:rPr>
              <a:t> big data processing, film </a:t>
            </a:r>
            <a:r>
              <a:rPr lang="en-US" dirty="0" err="1" smtClean="0">
                <a:sym typeface="Wingdings" pitchFamily="2" charset="2"/>
              </a:rPr>
              <a:t>animasi</a:t>
            </a:r>
            <a:r>
              <a:rPr lang="en-US" dirty="0" smtClean="0">
                <a:sym typeface="Wingdings" pitchFamily="2" charset="2"/>
              </a:rPr>
              <a:t>, 3D games, 3D reality. 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Dulu</a:t>
            </a:r>
            <a:r>
              <a:rPr lang="en-US" dirty="0" smtClean="0"/>
              <a:t> orang </a:t>
            </a:r>
            <a:r>
              <a:rPr lang="en-US" dirty="0" err="1" smtClean="0"/>
              <a:t>bekerja</a:t>
            </a:r>
            <a:r>
              <a:rPr lang="en-US" dirty="0" smtClean="0"/>
              <a:t> di </a:t>
            </a:r>
            <a:r>
              <a:rPr lang="en-US" dirty="0" err="1" smtClean="0"/>
              <a:t>bidang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.. </a:t>
            </a:r>
          </a:p>
          <a:p>
            <a:pPr lvl="1"/>
            <a:r>
              <a:rPr lang="en-US" dirty="0" err="1" smtClean="0"/>
              <a:t>Administrasi</a:t>
            </a:r>
            <a:r>
              <a:rPr lang="en-US" dirty="0" smtClean="0"/>
              <a:t> </a:t>
            </a:r>
            <a:r>
              <a:rPr lang="en-US" dirty="0" err="1" smtClean="0"/>
              <a:t>kantor</a:t>
            </a:r>
            <a:r>
              <a:rPr lang="en-US" dirty="0" smtClean="0"/>
              <a:t> </a:t>
            </a:r>
            <a:r>
              <a:rPr lang="en-US" dirty="0" err="1" smtClean="0"/>
              <a:t>Menulis</a:t>
            </a:r>
            <a:r>
              <a:rPr lang="en-US" dirty="0" smtClean="0"/>
              <a:t> </a:t>
            </a:r>
            <a:r>
              <a:rPr lang="en-US" dirty="0" err="1" smtClean="0"/>
              <a:t>dokumen</a:t>
            </a:r>
            <a:r>
              <a:rPr lang="en-US" dirty="0" smtClean="0"/>
              <a:t>, </a:t>
            </a:r>
            <a:r>
              <a:rPr lang="en-US" dirty="0" err="1" smtClean="0"/>
              <a:t>surat</a:t>
            </a:r>
            <a:r>
              <a:rPr lang="en-US" dirty="0" smtClean="0"/>
              <a:t>,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Operator </a:t>
            </a:r>
            <a:r>
              <a:rPr lang="en-US" dirty="0" err="1" smtClean="0"/>
              <a:t>komputer</a:t>
            </a:r>
            <a:r>
              <a:rPr lang="en-US" dirty="0" smtClean="0"/>
              <a:t>, programmer </a:t>
            </a:r>
            <a:r>
              <a:rPr lang="en-US" dirty="0" err="1" smtClean="0"/>
              <a:t>sederhana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Sekarang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jadi</a:t>
            </a:r>
            <a:r>
              <a:rPr lang="en-US" dirty="0" smtClean="0"/>
              <a:t> : </a:t>
            </a:r>
          </a:p>
          <a:p>
            <a:pPr>
              <a:buFont typeface="Wingdings"/>
              <a:buChar char="è"/>
            </a:pPr>
            <a:r>
              <a:rPr lang="en-US" dirty="0" smtClean="0"/>
              <a:t>Designer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Analis</a:t>
            </a:r>
            <a:r>
              <a:rPr lang="en-US" dirty="0" smtClean="0"/>
              <a:t> system,  design </a:t>
            </a:r>
            <a:r>
              <a:rPr lang="en-US" dirty="0" err="1" smtClean="0"/>
              <a:t>dan</a:t>
            </a:r>
            <a:r>
              <a:rPr lang="en-US" dirty="0" smtClean="0"/>
              <a:t> development web, designer </a:t>
            </a:r>
            <a:r>
              <a:rPr lang="en-US" dirty="0" err="1" smtClean="0"/>
              <a:t>jaringan</a:t>
            </a:r>
            <a:r>
              <a:rPr lang="en-US" dirty="0" smtClean="0"/>
              <a:t>, gamer, </a:t>
            </a:r>
            <a:r>
              <a:rPr lang="en-US" dirty="0" err="1" smtClean="0"/>
              <a:t>youtuber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Teknologi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Komunikasi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buFont typeface="Wingdings"/>
              <a:buChar char="è"/>
            </a:pPr>
            <a:r>
              <a:rPr lang="en-US" dirty="0" err="1" smtClean="0"/>
              <a:t>Komputer</a:t>
            </a:r>
            <a:r>
              <a:rPr lang="en-US" dirty="0" smtClean="0"/>
              <a:t> </a:t>
            </a:r>
            <a:r>
              <a:rPr lang="en-US" dirty="0" err="1" smtClean="0"/>
              <a:t>membentuk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global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terbatas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, </a:t>
            </a:r>
            <a:r>
              <a:rPr lang="en-US" dirty="0" err="1" smtClean="0"/>
              <a:t>tempat</a:t>
            </a:r>
            <a:r>
              <a:rPr lang="en-US" dirty="0" smtClean="0"/>
              <a:t>, data</a:t>
            </a:r>
          </a:p>
          <a:p>
            <a:pPr>
              <a:buFont typeface="Wingdings"/>
              <a:buChar char="è"/>
            </a:pPr>
            <a:r>
              <a:rPr lang="en-US" dirty="0" smtClean="0"/>
              <a:t>Mobile Computing, Big Data, Multimedia.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14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5194920" cy="85010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Teknologi</a:t>
            </a:r>
            <a:r>
              <a:rPr lang="en-US" dirty="0" smtClean="0"/>
              <a:t> Hardware</a:t>
            </a:r>
            <a:br>
              <a:rPr lang="en-US" dirty="0" smtClean="0"/>
            </a:br>
            <a:r>
              <a:rPr lang="en-US" sz="3600" dirty="0" smtClean="0"/>
              <a:t>Smartphone </a:t>
            </a:r>
            <a:r>
              <a:rPr lang="en-US" sz="3600" dirty="0" err="1" smtClean="0"/>
              <a:t>Masa</a:t>
            </a:r>
            <a:r>
              <a:rPr lang="en-US" sz="3600" dirty="0" smtClean="0"/>
              <a:t> </a:t>
            </a:r>
            <a:r>
              <a:rPr lang="en-US" sz="3600" dirty="0" err="1" smtClean="0"/>
              <a:t>Depan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88640"/>
            <a:ext cx="3076467" cy="2047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11710"/>
            <a:ext cx="26193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111" y="2452880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016" y="4991219"/>
            <a:ext cx="3156942" cy="176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6" y="4660900"/>
            <a:ext cx="3075284" cy="1927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85" y="3389894"/>
            <a:ext cx="2254298" cy="14049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47061"/>
            <a:ext cx="2657844" cy="1807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13" y="3321435"/>
            <a:ext cx="1953567" cy="1463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799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Bank virtual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534" y="3252829"/>
            <a:ext cx="8229600" cy="326784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6400" dirty="0" smtClean="0"/>
              <a:t>BANK Digital 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6400" dirty="0" err="1" smtClean="0"/>
              <a:t>Jenius</a:t>
            </a:r>
            <a:r>
              <a:rPr lang="en-US" sz="6400" dirty="0" smtClean="0"/>
              <a:t> </a:t>
            </a:r>
            <a:r>
              <a:rPr lang="en-US" sz="6400" dirty="0"/>
              <a:t>(Bank </a:t>
            </a:r>
            <a:r>
              <a:rPr lang="en-US" sz="6400" dirty="0" smtClean="0"/>
              <a:t>BTPN)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6400" dirty="0" smtClean="0"/>
              <a:t> </a:t>
            </a:r>
            <a:r>
              <a:rPr lang="en-US" sz="6400" dirty="0" err="1"/>
              <a:t>Wokee</a:t>
            </a:r>
            <a:r>
              <a:rPr lang="en-US" sz="6400" dirty="0"/>
              <a:t> (Bank </a:t>
            </a:r>
            <a:r>
              <a:rPr lang="en-US" sz="6400" dirty="0" err="1"/>
              <a:t>Bukopin</a:t>
            </a:r>
            <a:r>
              <a:rPr lang="en-US" sz="6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6400" dirty="0" smtClean="0"/>
              <a:t> </a:t>
            </a:r>
            <a:r>
              <a:rPr lang="en-US" sz="6400" dirty="0" err="1"/>
              <a:t>Digibank</a:t>
            </a:r>
            <a:r>
              <a:rPr lang="en-US" sz="6400" dirty="0"/>
              <a:t> (Bank </a:t>
            </a:r>
            <a:r>
              <a:rPr lang="en-US" sz="6400" dirty="0" smtClean="0"/>
              <a:t>DBS)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6400" dirty="0" smtClean="0"/>
              <a:t>TMRW </a:t>
            </a:r>
            <a:r>
              <a:rPr lang="en-US" sz="6400" dirty="0"/>
              <a:t>(Bank </a:t>
            </a:r>
            <a:r>
              <a:rPr lang="en-US" sz="6400" dirty="0" smtClean="0"/>
              <a:t>UOB)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6400" dirty="0" err="1" smtClean="0"/>
              <a:t>Jago</a:t>
            </a:r>
            <a:r>
              <a:rPr lang="en-US" sz="6400" dirty="0" smtClean="0"/>
              <a:t> </a:t>
            </a:r>
            <a:r>
              <a:rPr lang="en-US" sz="6400" dirty="0"/>
              <a:t>(Bank </a:t>
            </a:r>
            <a:r>
              <a:rPr lang="en-US" sz="6400" dirty="0" err="1"/>
              <a:t>Jago</a:t>
            </a:r>
            <a:r>
              <a:rPr lang="en-US" sz="6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6400" dirty="0" smtClean="0"/>
              <a:t> </a:t>
            </a:r>
            <a:r>
              <a:rPr lang="en-US" sz="6400" dirty="0" err="1" smtClean="0"/>
              <a:t>JackOne</a:t>
            </a:r>
            <a:r>
              <a:rPr lang="en-US" sz="6400" dirty="0" smtClean="0"/>
              <a:t> Mobile (bank DKI)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6400" dirty="0" smtClean="0"/>
              <a:t> </a:t>
            </a:r>
            <a:r>
              <a:rPr lang="en-US" sz="6400" dirty="0" err="1" smtClean="0"/>
              <a:t>Livin</a:t>
            </a:r>
            <a:r>
              <a:rPr lang="en-US" sz="6400" dirty="0" smtClean="0"/>
              <a:t> (Bank </a:t>
            </a:r>
            <a:r>
              <a:rPr lang="en-US" sz="6400" dirty="0" err="1" smtClean="0"/>
              <a:t>Mandiri</a:t>
            </a:r>
            <a:r>
              <a:rPr lang="en-US" sz="6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6400" dirty="0" smtClean="0"/>
              <a:t> BNI mobile Banking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6400" dirty="0" smtClean="0"/>
              <a:t> BCA Mobile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6400" dirty="0" smtClean="0"/>
              <a:t> </a:t>
            </a:r>
            <a:r>
              <a:rPr lang="en-US" sz="6400" dirty="0" err="1" smtClean="0"/>
              <a:t>SeaBank</a:t>
            </a:r>
            <a:endParaRPr lang="en-US" sz="6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6400" dirty="0" smtClean="0"/>
              <a:t> </a:t>
            </a:r>
            <a:r>
              <a:rPr lang="en-US" sz="6400" dirty="0" err="1"/>
              <a:t>Allo</a:t>
            </a:r>
            <a:r>
              <a:rPr lang="en-US" sz="6400" dirty="0"/>
              <a:t> </a:t>
            </a:r>
            <a:r>
              <a:rPr lang="en-US" sz="6400" b="1" dirty="0" smtClean="0"/>
              <a:t>Bank (</a:t>
            </a:r>
            <a:r>
              <a:rPr lang="en-US" sz="6400" b="1" dirty="0" err="1" smtClean="0"/>
              <a:t>dari</a:t>
            </a:r>
            <a:r>
              <a:rPr lang="en-US" sz="6400" b="1" dirty="0" smtClean="0"/>
              <a:t> </a:t>
            </a:r>
            <a:r>
              <a:rPr lang="en-US" sz="6400" b="1" dirty="0" err="1" smtClean="0"/>
              <a:t>Transmedia</a:t>
            </a:r>
            <a:endParaRPr lang="en-US" sz="6400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6400" b="1" dirty="0" smtClean="0"/>
              <a:t>Flip, Dana, </a:t>
            </a:r>
            <a:r>
              <a:rPr lang="en-US" sz="6400" b="1" dirty="0" err="1" smtClean="0"/>
              <a:t>Ovo</a:t>
            </a:r>
            <a:r>
              <a:rPr lang="en-US" sz="6400" b="1" dirty="0" smtClean="0"/>
              <a:t>, </a:t>
            </a:r>
            <a:r>
              <a:rPr lang="en-US" sz="6400" b="1" dirty="0" err="1" smtClean="0"/>
              <a:t>Shoopepay</a:t>
            </a:r>
            <a:endParaRPr lang="en-US" sz="6400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6400" b="1" dirty="0" err="1" smtClean="0"/>
              <a:t>Dll</a:t>
            </a:r>
            <a:r>
              <a:rPr lang="en-US" sz="6400" b="1" dirty="0" smtClean="0"/>
              <a:t>…</a:t>
            </a:r>
            <a:endParaRPr lang="en-US" sz="6400" dirty="0" smtClean="0"/>
          </a:p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788" y="317239"/>
            <a:ext cx="3778660" cy="2070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1" y="1538450"/>
            <a:ext cx="1787973" cy="1787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3" y="3284984"/>
            <a:ext cx="3246134" cy="3246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1" y="980728"/>
            <a:ext cx="3661614" cy="2050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105708" y="1352317"/>
            <a:ext cx="720080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1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1918" y="274638"/>
            <a:ext cx="5754882" cy="6340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Microchip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66" y="-14798"/>
            <a:ext cx="3143689" cy="209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700808"/>
            <a:ext cx="4902854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38" y="1790479"/>
            <a:ext cx="26193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3" y="3630141"/>
            <a:ext cx="262890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275856" y="3284984"/>
            <a:ext cx="504056" cy="662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35" y="5589240"/>
            <a:ext cx="1906607" cy="1268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322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Penanaman</a:t>
            </a:r>
            <a:r>
              <a:rPr lang="en-US" sz="2800" dirty="0" smtClean="0"/>
              <a:t> Chip </a:t>
            </a:r>
            <a:r>
              <a:rPr lang="en-US" sz="2800" dirty="0" err="1" smtClean="0"/>
              <a:t>dalam</a:t>
            </a:r>
            <a:r>
              <a:rPr lang="en-US" sz="2800" dirty="0" smtClean="0"/>
              <a:t> </a:t>
            </a:r>
            <a:r>
              <a:rPr lang="en-US" sz="2800" dirty="0" err="1" smtClean="0"/>
              <a:t>tubuh</a:t>
            </a:r>
            <a:r>
              <a:rPr lang="en-US" sz="2800" dirty="0" smtClean="0"/>
              <a:t> </a:t>
            </a:r>
            <a:r>
              <a:rPr lang="en-US" sz="2800" dirty="0" err="1" smtClean="0"/>
              <a:t>manusia</a:t>
            </a:r>
            <a:r>
              <a:rPr lang="en-US" sz="2800" dirty="0" smtClean="0"/>
              <a:t> </a:t>
            </a:r>
            <a:r>
              <a:rPr lang="en-US" sz="2800" dirty="0" err="1" smtClean="0"/>
              <a:t>dengan</a:t>
            </a:r>
            <a:r>
              <a:rPr lang="en-US" sz="2800" dirty="0" smtClean="0"/>
              <a:t> </a:t>
            </a:r>
            <a:r>
              <a:rPr lang="en-US" sz="2800" dirty="0" err="1" smtClean="0"/>
              <a:t>RFid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3" y="1052736"/>
            <a:ext cx="3165280" cy="1772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7" y="1086417"/>
            <a:ext cx="3400041" cy="231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74" y="3165877"/>
            <a:ext cx="2523658" cy="18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789040"/>
            <a:ext cx="4003724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96" y="5229200"/>
            <a:ext cx="295275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867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2043</TotalTime>
  <Words>879</Words>
  <Application>Microsoft Office PowerPoint</Application>
  <PresentationFormat>On-screen Show (4:3)</PresentationFormat>
  <Paragraphs>169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 Inovasi Sistem Informasi   &amp;  New Technology </vt:lpstr>
      <vt:lpstr>PowerPoint Presentation</vt:lpstr>
      <vt:lpstr>ICT ?</vt:lpstr>
      <vt:lpstr>Pengaruh Perkembangan ICT.</vt:lpstr>
      <vt:lpstr>Teknologi Hardware Smartphone Masa Depan</vt:lpstr>
      <vt:lpstr>Bank virtual</vt:lpstr>
      <vt:lpstr>Microchip</vt:lpstr>
      <vt:lpstr>Penanaman Chip dalam tubuh manusia dengan RFid</vt:lpstr>
      <vt:lpstr>Smart Car</vt:lpstr>
      <vt:lpstr>Robot-robot perang</vt:lpstr>
      <vt:lpstr>Robot-robot Humanoid </vt:lpstr>
      <vt:lpstr>Apakah bisa terjadi?</vt:lpstr>
      <vt:lpstr>Microchip Siap Dipasang dalam Otak, Akankah Ada Manusia Cyborg?</vt:lpstr>
      <vt:lpstr>PowerPoint Presentation</vt:lpstr>
      <vt:lpstr>REVOLUSI INDUSTRI</vt:lpstr>
      <vt:lpstr>PowerPoint Presentation</vt:lpstr>
      <vt:lpstr>Tren Teknologi </vt:lpstr>
      <vt:lpstr>PowerPoint Presentation</vt:lpstr>
      <vt:lpstr>PowerPoint Presentation</vt:lpstr>
      <vt:lpstr>PowerPoint Presentation</vt:lpstr>
      <vt:lpstr>PowerPoint Presentation</vt:lpstr>
      <vt:lpstr>Topik New Technology</vt:lpstr>
      <vt:lpstr>PowerPoint Presentation</vt:lpstr>
      <vt:lpstr>PROFESI SISTEM INFORMASI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ismail - [2010]</cp:lastModifiedBy>
  <cp:revision>87</cp:revision>
  <dcterms:created xsi:type="dcterms:W3CDTF">2017-09-27T13:03:24Z</dcterms:created>
  <dcterms:modified xsi:type="dcterms:W3CDTF">2022-10-09T11:39:46Z</dcterms:modified>
</cp:coreProperties>
</file>